
<file path=[Content_Types].xml><?xml version="1.0" encoding="utf-8"?>
<Types xmlns="http://schemas.openxmlformats.org/package/2006/content-types">
  <Default Extension="png" ContentType="image/pn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3"/>
  </p:notesMasterIdLst>
  <p:sldIdLst>
    <p:sldId id="256" r:id="rId2"/>
  </p:sldIdLst>
  <p:sldSz cx="30275213" cy="42803763"/>
  <p:notesSz cx="20566063" cy="29459238"/>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7" roundtripDataSignature="AMtx7mhM9DM+L/EEh6+bla5fg36qZdwnIQ=="/>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51C7303-1205-445C-A721-94CFD910D15C}">
  <a:tblStyle styleId="{651C7303-1205-445C-A721-94CFD910D15C}" styleName="Table_0">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BF1E8"/>
          </a:solidFill>
        </a:fill>
      </a:tcStyle>
    </a:wholeTbl>
    <a:band1H>
      <a:tcTxStyle/>
      <a:tcStyle>
        <a:tcBdr/>
        <a:fill>
          <a:solidFill>
            <a:srgbClr val="D4E2CE"/>
          </a:solidFill>
        </a:fill>
      </a:tcStyle>
    </a:band1H>
    <a:band2H>
      <a:tcTxStyle/>
      <a:tcStyle>
        <a:tcBdr/>
      </a:tcStyle>
    </a:band2H>
    <a:band1V>
      <a:tcTxStyle/>
      <a:tcStyle>
        <a:tcBdr/>
        <a:fill>
          <a:solidFill>
            <a:srgbClr val="D4E2CE"/>
          </a:solidFill>
        </a:fill>
      </a:tcStyle>
    </a:band1V>
    <a:band2V>
      <a:tcTxStyle/>
      <a:tcStyle>
        <a:tcBdr/>
      </a:tcStyle>
    </a:band2V>
    <a:lastCol>
      <a:tcTxStyle b="on" i="off">
        <a:font>
          <a:latin typeface="Calibri"/>
          <a:ea typeface="Calibri"/>
          <a:cs typeface="Calibri"/>
        </a:font>
        <a:schemeClr val="lt1"/>
      </a:tcTxStyle>
      <a:tcStyle>
        <a:tcBdr/>
        <a:fill>
          <a:solidFill>
            <a:schemeClr val="accent6"/>
          </a:solidFill>
        </a:fill>
      </a:tcStyle>
    </a:lastCol>
    <a:firstCol>
      <a:tcTxStyle b="on" i="off">
        <a:font>
          <a:latin typeface="Calibri"/>
          <a:ea typeface="Calibri"/>
          <a:cs typeface="Calibri"/>
        </a:font>
        <a:schemeClr val="lt1"/>
      </a:tcTxStyle>
      <a:tcStyle>
        <a:tcBdr/>
        <a:fill>
          <a:solidFill>
            <a:schemeClr val="accent6"/>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6"/>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6"/>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28" d="100"/>
          <a:sy n="28" d="100"/>
        </p:scale>
        <p:origin x="810" y="-42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notesMaster" Target="notesMasters/notesMaster1.xml"/><Relationship Id="rId7" Type="http://customschemas.google.com/relationships/presentationmetadata" Target="metadata"/><Relationship Id="rId2" Type="http://schemas.openxmlformats.org/officeDocument/2006/relationships/slide" Target="slides/slide1.xml"/><Relationship Id="rId1" Type="http://schemas.openxmlformats.org/officeDocument/2006/relationships/slideMaster" Target="slideMasters/slideMaster1.xml"/><Relationship Id="rId11" Type="http://schemas.openxmlformats.org/officeDocument/2006/relationships/tableStyles" Target="tableStyles.xml"/><Relationship Id="rId10" Type="http://schemas.openxmlformats.org/officeDocument/2006/relationships/theme" Target="theme/them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8914202" cy="1474612"/>
          </a:xfrm>
          <a:prstGeom prst="rect">
            <a:avLst/>
          </a:prstGeom>
          <a:noFill/>
          <a:ln>
            <a:noFill/>
          </a:ln>
        </p:spPr>
        <p:txBody>
          <a:bodyPr spcFirstLastPara="1" wrap="square" lIns="273475" tIns="136725" rIns="273475" bIns="136725" anchor="t" anchorCtr="0">
            <a:noAutofit/>
          </a:bodyPr>
          <a:lstStyle>
            <a:lvl1pPr marR="0" lvl="0" algn="l" rtl="0">
              <a:spcBef>
                <a:spcPts val="0"/>
              </a:spcBef>
              <a:spcAft>
                <a:spcPts val="0"/>
              </a:spcAft>
              <a:buSzPts val="1400"/>
              <a:buNone/>
              <a:defRPr sz="36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11647063" y="0"/>
            <a:ext cx="8914202" cy="1474612"/>
          </a:xfrm>
          <a:prstGeom prst="rect">
            <a:avLst/>
          </a:prstGeom>
          <a:noFill/>
          <a:ln>
            <a:noFill/>
          </a:ln>
        </p:spPr>
        <p:txBody>
          <a:bodyPr spcFirstLastPara="1" wrap="square" lIns="273475" tIns="136725" rIns="273475" bIns="136725" anchor="t" anchorCtr="0">
            <a:noAutofit/>
          </a:bodyPr>
          <a:lstStyle>
            <a:lvl1pPr marR="0" lvl="0" algn="r" rtl="0">
              <a:spcBef>
                <a:spcPts val="0"/>
              </a:spcBef>
              <a:spcAft>
                <a:spcPts val="0"/>
              </a:spcAft>
              <a:buSzPts val="1400"/>
              <a:buNone/>
              <a:defRPr sz="36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767513" y="3684588"/>
            <a:ext cx="7031037" cy="99409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2055650" y="14176056"/>
            <a:ext cx="16454772" cy="11599015"/>
          </a:xfrm>
          <a:prstGeom prst="rect">
            <a:avLst/>
          </a:prstGeom>
          <a:noFill/>
          <a:ln>
            <a:noFill/>
          </a:ln>
        </p:spPr>
        <p:txBody>
          <a:bodyPr spcFirstLastPara="1" wrap="square" lIns="273475" tIns="136725" rIns="273475" bIns="136725" anchor="t" anchorCtr="0">
            <a:noAutofit/>
          </a:bodyPr>
          <a:lstStyle>
            <a:lvl1pPr marL="457200" marR="0" lvl="0" indent="-228600" algn="l" rtl="0">
              <a:spcBef>
                <a:spcPts val="0"/>
              </a:spcBef>
              <a:spcAft>
                <a:spcPts val="0"/>
              </a:spcAft>
              <a:buSzPts val="1400"/>
              <a:buNone/>
              <a:defRPr sz="1698"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698"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698"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698"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698"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698"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698"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698"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698"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27984626"/>
            <a:ext cx="8914202" cy="1474612"/>
          </a:xfrm>
          <a:prstGeom prst="rect">
            <a:avLst/>
          </a:prstGeom>
          <a:noFill/>
          <a:ln>
            <a:noFill/>
          </a:ln>
        </p:spPr>
        <p:txBody>
          <a:bodyPr spcFirstLastPara="1" wrap="square" lIns="273475" tIns="136725" rIns="273475" bIns="136725" anchor="b" anchorCtr="0">
            <a:noAutofit/>
          </a:bodyPr>
          <a:lstStyle>
            <a:lvl1pPr marR="0" lvl="0" algn="l" rtl="0">
              <a:spcBef>
                <a:spcPts val="0"/>
              </a:spcBef>
              <a:spcAft>
                <a:spcPts val="0"/>
              </a:spcAft>
              <a:buSzPts val="1400"/>
              <a:buNone/>
              <a:defRPr sz="36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11647063" y="27984626"/>
            <a:ext cx="8914202" cy="1474612"/>
          </a:xfrm>
          <a:prstGeom prst="rect">
            <a:avLst/>
          </a:prstGeom>
          <a:noFill/>
          <a:ln>
            <a:noFill/>
          </a:ln>
        </p:spPr>
        <p:txBody>
          <a:bodyPr spcFirstLastPara="1" wrap="square" lIns="273475" tIns="136725" rIns="273475" bIns="136725" anchor="b" anchorCtr="0">
            <a:noAutofit/>
          </a:bodyPr>
          <a:lstStyle/>
          <a:p>
            <a:pPr marL="0" marR="0" lvl="0" indent="0" algn="r" rtl="0">
              <a:spcBef>
                <a:spcPts val="0"/>
              </a:spcBef>
              <a:spcAft>
                <a:spcPts val="0"/>
              </a:spcAft>
              <a:buNone/>
            </a:pPr>
            <a:fld id="{00000000-1234-1234-1234-123412341234}" type="slidenum">
              <a:rPr lang="en-GB" sz="3600" b="0" i="0" u="none" strike="noStrike" cap="none">
                <a:solidFill>
                  <a:schemeClr val="dk1"/>
                </a:solidFill>
                <a:latin typeface="Calibri"/>
                <a:ea typeface="Calibri"/>
                <a:cs typeface="Calibri"/>
                <a:sym typeface="Calibri"/>
              </a:rPr>
              <a:t>‹#›</a:t>
            </a:fld>
            <a:endParaRPr sz="36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a:spLocks noGrp="1" noRot="1" noChangeAspect="1"/>
          </p:cNvSpPr>
          <p:nvPr>
            <p:ph type="sldImg" idx="2"/>
          </p:nvPr>
        </p:nvSpPr>
        <p:spPr>
          <a:xfrm>
            <a:off x="6767513" y="3684588"/>
            <a:ext cx="7031037" cy="99409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 name="Google Shape;86;p1:notes"/>
          <p:cNvSpPr txBox="1">
            <a:spLocks noGrp="1"/>
          </p:cNvSpPr>
          <p:nvPr>
            <p:ph type="body" idx="1"/>
          </p:nvPr>
        </p:nvSpPr>
        <p:spPr>
          <a:xfrm>
            <a:off x="2055650" y="14176056"/>
            <a:ext cx="16454772" cy="11599015"/>
          </a:xfrm>
          <a:prstGeom prst="rect">
            <a:avLst/>
          </a:prstGeom>
          <a:noFill/>
          <a:ln>
            <a:noFill/>
          </a:ln>
        </p:spPr>
        <p:txBody>
          <a:bodyPr spcFirstLastPara="1" wrap="square" lIns="273475" tIns="136725" rIns="273475" bIns="136725" anchor="t" anchorCtr="0">
            <a:noAutofit/>
          </a:bodyPr>
          <a:lstStyle/>
          <a:p>
            <a:pPr marL="0" lvl="0" indent="0" algn="l" rtl="0">
              <a:spcBef>
                <a:spcPts val="0"/>
              </a:spcBef>
              <a:spcAft>
                <a:spcPts val="0"/>
              </a:spcAft>
              <a:buNone/>
            </a:pPr>
            <a:endParaRPr dirty="0"/>
          </a:p>
        </p:txBody>
      </p:sp>
      <p:sp>
        <p:nvSpPr>
          <p:cNvPr id="87" name="Google Shape;87;p1:notes"/>
          <p:cNvSpPr txBox="1">
            <a:spLocks noGrp="1"/>
          </p:cNvSpPr>
          <p:nvPr>
            <p:ph type="sldNum" idx="12"/>
          </p:nvPr>
        </p:nvSpPr>
        <p:spPr>
          <a:xfrm>
            <a:off x="11647063" y="27984626"/>
            <a:ext cx="8914202" cy="1474612"/>
          </a:xfrm>
          <a:prstGeom prst="rect">
            <a:avLst/>
          </a:prstGeom>
          <a:noFill/>
          <a:ln>
            <a:noFill/>
          </a:ln>
        </p:spPr>
        <p:txBody>
          <a:bodyPr spcFirstLastPara="1" wrap="square" lIns="273475" tIns="136725" rIns="273475" bIns="136725" anchor="b" anchorCtr="0">
            <a:noAutofit/>
          </a:bodyPr>
          <a:lstStyle/>
          <a:p>
            <a:pPr marL="0" lvl="0" indent="0" algn="r" rtl="0">
              <a:spcBef>
                <a:spcPts val="0"/>
              </a:spcBef>
              <a:spcAft>
                <a:spcPts val="0"/>
              </a:spcAft>
              <a:buNone/>
            </a:pPr>
            <a:fld id="{00000000-1234-1234-1234-123412341234}" type="slidenum">
              <a:rPr lang="en-GB"/>
              <a:t>1</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3"/>
          <p:cNvSpPr txBox="1">
            <a:spLocks noGrp="1"/>
          </p:cNvSpPr>
          <p:nvPr>
            <p:ph type="ctrTitle"/>
          </p:nvPr>
        </p:nvSpPr>
        <p:spPr>
          <a:xfrm>
            <a:off x="2270641" y="7005156"/>
            <a:ext cx="25733931" cy="14902051"/>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19865"/>
              <a:buFont typeface="Calibri"/>
              <a:buNone/>
              <a:defRPr sz="19865"/>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3"/>
          <p:cNvSpPr txBox="1">
            <a:spLocks noGrp="1"/>
          </p:cNvSpPr>
          <p:nvPr>
            <p:ph type="subTitle" idx="1"/>
          </p:nvPr>
        </p:nvSpPr>
        <p:spPr>
          <a:xfrm>
            <a:off x="3784402" y="22481887"/>
            <a:ext cx="22706410" cy="10334331"/>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3311"/>
              </a:spcBef>
              <a:spcAft>
                <a:spcPts val="0"/>
              </a:spcAft>
              <a:buClr>
                <a:schemeClr val="dk1"/>
              </a:buClr>
              <a:buSzPts val="7946"/>
              <a:buNone/>
              <a:defRPr sz="7946"/>
            </a:lvl1pPr>
            <a:lvl2pPr lvl="1" algn="ctr">
              <a:lnSpc>
                <a:spcPct val="90000"/>
              </a:lnSpc>
              <a:spcBef>
                <a:spcPts val="1655"/>
              </a:spcBef>
              <a:spcAft>
                <a:spcPts val="0"/>
              </a:spcAft>
              <a:buClr>
                <a:schemeClr val="dk1"/>
              </a:buClr>
              <a:buSzPts val="6622"/>
              <a:buNone/>
              <a:defRPr sz="6622"/>
            </a:lvl2pPr>
            <a:lvl3pPr lvl="2" algn="ctr">
              <a:lnSpc>
                <a:spcPct val="90000"/>
              </a:lnSpc>
              <a:spcBef>
                <a:spcPts val="1655"/>
              </a:spcBef>
              <a:spcAft>
                <a:spcPts val="0"/>
              </a:spcAft>
              <a:buClr>
                <a:schemeClr val="dk1"/>
              </a:buClr>
              <a:buSzPts val="5960"/>
              <a:buNone/>
              <a:defRPr sz="5960"/>
            </a:lvl3pPr>
            <a:lvl4pPr lvl="3" algn="ctr">
              <a:lnSpc>
                <a:spcPct val="90000"/>
              </a:lnSpc>
              <a:spcBef>
                <a:spcPts val="1655"/>
              </a:spcBef>
              <a:spcAft>
                <a:spcPts val="0"/>
              </a:spcAft>
              <a:buClr>
                <a:schemeClr val="dk1"/>
              </a:buClr>
              <a:buSzPts val="5297"/>
              <a:buNone/>
              <a:defRPr sz="5297"/>
            </a:lvl4pPr>
            <a:lvl5pPr lvl="4" algn="ctr">
              <a:lnSpc>
                <a:spcPct val="90000"/>
              </a:lnSpc>
              <a:spcBef>
                <a:spcPts val="1655"/>
              </a:spcBef>
              <a:spcAft>
                <a:spcPts val="0"/>
              </a:spcAft>
              <a:buClr>
                <a:schemeClr val="dk1"/>
              </a:buClr>
              <a:buSzPts val="5297"/>
              <a:buNone/>
              <a:defRPr sz="5297"/>
            </a:lvl5pPr>
            <a:lvl6pPr lvl="5" algn="ctr">
              <a:lnSpc>
                <a:spcPct val="90000"/>
              </a:lnSpc>
              <a:spcBef>
                <a:spcPts val="1655"/>
              </a:spcBef>
              <a:spcAft>
                <a:spcPts val="0"/>
              </a:spcAft>
              <a:buClr>
                <a:schemeClr val="dk1"/>
              </a:buClr>
              <a:buSzPts val="5297"/>
              <a:buNone/>
              <a:defRPr sz="5297"/>
            </a:lvl6pPr>
            <a:lvl7pPr lvl="6" algn="ctr">
              <a:lnSpc>
                <a:spcPct val="90000"/>
              </a:lnSpc>
              <a:spcBef>
                <a:spcPts val="1655"/>
              </a:spcBef>
              <a:spcAft>
                <a:spcPts val="0"/>
              </a:spcAft>
              <a:buClr>
                <a:schemeClr val="dk1"/>
              </a:buClr>
              <a:buSzPts val="5297"/>
              <a:buNone/>
              <a:defRPr sz="5297"/>
            </a:lvl7pPr>
            <a:lvl8pPr lvl="7" algn="ctr">
              <a:lnSpc>
                <a:spcPct val="90000"/>
              </a:lnSpc>
              <a:spcBef>
                <a:spcPts val="1655"/>
              </a:spcBef>
              <a:spcAft>
                <a:spcPts val="0"/>
              </a:spcAft>
              <a:buClr>
                <a:schemeClr val="dk1"/>
              </a:buClr>
              <a:buSzPts val="5297"/>
              <a:buNone/>
              <a:defRPr sz="5297"/>
            </a:lvl8pPr>
            <a:lvl9pPr lvl="8" algn="ctr">
              <a:lnSpc>
                <a:spcPct val="90000"/>
              </a:lnSpc>
              <a:spcBef>
                <a:spcPts val="1655"/>
              </a:spcBef>
              <a:spcAft>
                <a:spcPts val="0"/>
              </a:spcAft>
              <a:buClr>
                <a:schemeClr val="dk1"/>
              </a:buClr>
              <a:buSzPts val="5297"/>
              <a:buNone/>
              <a:defRPr sz="5297"/>
            </a:lvl9pPr>
          </a:lstStyle>
          <a:p>
            <a:endParaRPr/>
          </a:p>
        </p:txBody>
      </p:sp>
      <p:sp>
        <p:nvSpPr>
          <p:cNvPr id="18" name="Google Shape;18;p3"/>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3"/>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3"/>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2081421" y="2278913"/>
            <a:ext cx="26112371" cy="827341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4"/>
          <p:cNvSpPr txBox="1">
            <a:spLocks noGrp="1"/>
          </p:cNvSpPr>
          <p:nvPr>
            <p:ph type="body" idx="1"/>
          </p:nvPr>
        </p:nvSpPr>
        <p:spPr>
          <a:xfrm>
            <a:off x="2081421" y="11394520"/>
            <a:ext cx="26112371" cy="2715859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3311"/>
              </a:spcBef>
              <a:spcAft>
                <a:spcPts val="0"/>
              </a:spcAft>
              <a:buClr>
                <a:schemeClr val="dk1"/>
              </a:buClr>
              <a:buSzPts val="1800"/>
              <a:buChar char="•"/>
              <a:defRPr/>
            </a:lvl1pPr>
            <a:lvl2pPr marL="914400" lvl="1" indent="-342900" algn="l">
              <a:lnSpc>
                <a:spcPct val="90000"/>
              </a:lnSpc>
              <a:spcBef>
                <a:spcPts val="1655"/>
              </a:spcBef>
              <a:spcAft>
                <a:spcPts val="0"/>
              </a:spcAft>
              <a:buClr>
                <a:schemeClr val="dk1"/>
              </a:buClr>
              <a:buSzPts val="1800"/>
              <a:buChar char="•"/>
              <a:defRPr/>
            </a:lvl2pPr>
            <a:lvl3pPr marL="1371600" lvl="2" indent="-342900" algn="l">
              <a:lnSpc>
                <a:spcPct val="90000"/>
              </a:lnSpc>
              <a:spcBef>
                <a:spcPts val="1655"/>
              </a:spcBef>
              <a:spcAft>
                <a:spcPts val="0"/>
              </a:spcAft>
              <a:buClr>
                <a:schemeClr val="dk1"/>
              </a:buClr>
              <a:buSzPts val="1800"/>
              <a:buChar char="•"/>
              <a:defRPr/>
            </a:lvl3pPr>
            <a:lvl4pPr marL="1828800" lvl="3" indent="-342900" algn="l">
              <a:lnSpc>
                <a:spcPct val="90000"/>
              </a:lnSpc>
              <a:spcBef>
                <a:spcPts val="1655"/>
              </a:spcBef>
              <a:spcAft>
                <a:spcPts val="0"/>
              </a:spcAft>
              <a:buClr>
                <a:schemeClr val="dk1"/>
              </a:buClr>
              <a:buSzPts val="1800"/>
              <a:buChar char="•"/>
              <a:defRPr/>
            </a:lvl4pPr>
            <a:lvl5pPr marL="2286000" lvl="4" indent="-342900" algn="l">
              <a:lnSpc>
                <a:spcPct val="90000"/>
              </a:lnSpc>
              <a:spcBef>
                <a:spcPts val="1655"/>
              </a:spcBef>
              <a:spcAft>
                <a:spcPts val="0"/>
              </a:spcAft>
              <a:buClr>
                <a:schemeClr val="dk1"/>
              </a:buClr>
              <a:buSzPts val="1800"/>
              <a:buChar char="•"/>
              <a:defRPr/>
            </a:lvl5pPr>
            <a:lvl6pPr marL="2743200" lvl="5" indent="-342900" algn="l">
              <a:lnSpc>
                <a:spcPct val="90000"/>
              </a:lnSpc>
              <a:spcBef>
                <a:spcPts val="1655"/>
              </a:spcBef>
              <a:spcAft>
                <a:spcPts val="0"/>
              </a:spcAft>
              <a:buClr>
                <a:schemeClr val="dk1"/>
              </a:buClr>
              <a:buSzPts val="1800"/>
              <a:buChar char="•"/>
              <a:defRPr/>
            </a:lvl6pPr>
            <a:lvl7pPr marL="3200400" lvl="6" indent="-342900" algn="l">
              <a:lnSpc>
                <a:spcPct val="90000"/>
              </a:lnSpc>
              <a:spcBef>
                <a:spcPts val="1655"/>
              </a:spcBef>
              <a:spcAft>
                <a:spcPts val="0"/>
              </a:spcAft>
              <a:buClr>
                <a:schemeClr val="dk1"/>
              </a:buClr>
              <a:buSzPts val="1800"/>
              <a:buChar char="•"/>
              <a:defRPr/>
            </a:lvl7pPr>
            <a:lvl8pPr marL="3657600" lvl="7" indent="-342900" algn="l">
              <a:lnSpc>
                <a:spcPct val="90000"/>
              </a:lnSpc>
              <a:spcBef>
                <a:spcPts val="1655"/>
              </a:spcBef>
              <a:spcAft>
                <a:spcPts val="0"/>
              </a:spcAft>
              <a:buClr>
                <a:schemeClr val="dk1"/>
              </a:buClr>
              <a:buSzPts val="1800"/>
              <a:buChar char="•"/>
              <a:defRPr/>
            </a:lvl8pPr>
            <a:lvl9pPr marL="4114800" lvl="8" indent="-342900" algn="l">
              <a:lnSpc>
                <a:spcPct val="90000"/>
              </a:lnSpc>
              <a:spcBef>
                <a:spcPts val="1655"/>
              </a:spcBef>
              <a:spcAft>
                <a:spcPts val="0"/>
              </a:spcAft>
              <a:buClr>
                <a:schemeClr val="dk1"/>
              </a:buClr>
              <a:buSzPts val="1800"/>
              <a:buChar char="•"/>
              <a:defRPr/>
            </a:lvl9pPr>
          </a:lstStyle>
          <a:p>
            <a:endParaRPr/>
          </a:p>
        </p:txBody>
      </p:sp>
      <p:sp>
        <p:nvSpPr>
          <p:cNvPr id="24" name="Google Shape;24;p4"/>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2065654" y="10671229"/>
            <a:ext cx="26112371" cy="1780517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19865"/>
              <a:buFont typeface="Calibri"/>
              <a:buNone/>
              <a:defRPr sz="19865"/>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5"/>
          <p:cNvSpPr txBox="1">
            <a:spLocks noGrp="1"/>
          </p:cNvSpPr>
          <p:nvPr>
            <p:ph type="body" idx="1"/>
          </p:nvPr>
        </p:nvSpPr>
        <p:spPr>
          <a:xfrm>
            <a:off x="2065654" y="28644846"/>
            <a:ext cx="26112371" cy="936332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3311"/>
              </a:spcBef>
              <a:spcAft>
                <a:spcPts val="0"/>
              </a:spcAft>
              <a:buClr>
                <a:schemeClr val="dk1"/>
              </a:buClr>
              <a:buSzPts val="7946"/>
              <a:buNone/>
              <a:defRPr sz="7946">
                <a:solidFill>
                  <a:schemeClr val="dk1"/>
                </a:solidFill>
              </a:defRPr>
            </a:lvl1pPr>
            <a:lvl2pPr marL="914400" lvl="1" indent="-228600" algn="l">
              <a:lnSpc>
                <a:spcPct val="90000"/>
              </a:lnSpc>
              <a:spcBef>
                <a:spcPts val="1655"/>
              </a:spcBef>
              <a:spcAft>
                <a:spcPts val="0"/>
              </a:spcAft>
              <a:buClr>
                <a:srgbClr val="888888"/>
              </a:buClr>
              <a:buSzPts val="6622"/>
              <a:buNone/>
              <a:defRPr sz="6622">
                <a:solidFill>
                  <a:srgbClr val="888888"/>
                </a:solidFill>
              </a:defRPr>
            </a:lvl2pPr>
            <a:lvl3pPr marL="1371600" lvl="2" indent="-228600" algn="l">
              <a:lnSpc>
                <a:spcPct val="90000"/>
              </a:lnSpc>
              <a:spcBef>
                <a:spcPts val="1655"/>
              </a:spcBef>
              <a:spcAft>
                <a:spcPts val="0"/>
              </a:spcAft>
              <a:buClr>
                <a:srgbClr val="888888"/>
              </a:buClr>
              <a:buSzPts val="5960"/>
              <a:buNone/>
              <a:defRPr sz="5960">
                <a:solidFill>
                  <a:srgbClr val="888888"/>
                </a:solidFill>
              </a:defRPr>
            </a:lvl3pPr>
            <a:lvl4pPr marL="1828800" lvl="3" indent="-228600" algn="l">
              <a:lnSpc>
                <a:spcPct val="90000"/>
              </a:lnSpc>
              <a:spcBef>
                <a:spcPts val="1655"/>
              </a:spcBef>
              <a:spcAft>
                <a:spcPts val="0"/>
              </a:spcAft>
              <a:buClr>
                <a:srgbClr val="888888"/>
              </a:buClr>
              <a:buSzPts val="5297"/>
              <a:buNone/>
              <a:defRPr sz="5297">
                <a:solidFill>
                  <a:srgbClr val="888888"/>
                </a:solidFill>
              </a:defRPr>
            </a:lvl4pPr>
            <a:lvl5pPr marL="2286000" lvl="4" indent="-228600" algn="l">
              <a:lnSpc>
                <a:spcPct val="90000"/>
              </a:lnSpc>
              <a:spcBef>
                <a:spcPts val="1655"/>
              </a:spcBef>
              <a:spcAft>
                <a:spcPts val="0"/>
              </a:spcAft>
              <a:buClr>
                <a:srgbClr val="888888"/>
              </a:buClr>
              <a:buSzPts val="5297"/>
              <a:buNone/>
              <a:defRPr sz="5297">
                <a:solidFill>
                  <a:srgbClr val="888888"/>
                </a:solidFill>
              </a:defRPr>
            </a:lvl5pPr>
            <a:lvl6pPr marL="2743200" lvl="5" indent="-228600" algn="l">
              <a:lnSpc>
                <a:spcPct val="90000"/>
              </a:lnSpc>
              <a:spcBef>
                <a:spcPts val="1655"/>
              </a:spcBef>
              <a:spcAft>
                <a:spcPts val="0"/>
              </a:spcAft>
              <a:buClr>
                <a:srgbClr val="888888"/>
              </a:buClr>
              <a:buSzPts val="5297"/>
              <a:buNone/>
              <a:defRPr sz="5297">
                <a:solidFill>
                  <a:srgbClr val="888888"/>
                </a:solidFill>
              </a:defRPr>
            </a:lvl6pPr>
            <a:lvl7pPr marL="3200400" lvl="6" indent="-228600" algn="l">
              <a:lnSpc>
                <a:spcPct val="90000"/>
              </a:lnSpc>
              <a:spcBef>
                <a:spcPts val="1655"/>
              </a:spcBef>
              <a:spcAft>
                <a:spcPts val="0"/>
              </a:spcAft>
              <a:buClr>
                <a:srgbClr val="888888"/>
              </a:buClr>
              <a:buSzPts val="5297"/>
              <a:buNone/>
              <a:defRPr sz="5297">
                <a:solidFill>
                  <a:srgbClr val="888888"/>
                </a:solidFill>
              </a:defRPr>
            </a:lvl7pPr>
            <a:lvl8pPr marL="3657600" lvl="7" indent="-228600" algn="l">
              <a:lnSpc>
                <a:spcPct val="90000"/>
              </a:lnSpc>
              <a:spcBef>
                <a:spcPts val="1655"/>
              </a:spcBef>
              <a:spcAft>
                <a:spcPts val="0"/>
              </a:spcAft>
              <a:buClr>
                <a:srgbClr val="888888"/>
              </a:buClr>
              <a:buSzPts val="5297"/>
              <a:buNone/>
              <a:defRPr sz="5297">
                <a:solidFill>
                  <a:srgbClr val="888888"/>
                </a:solidFill>
              </a:defRPr>
            </a:lvl8pPr>
            <a:lvl9pPr marL="4114800" lvl="8" indent="-228600" algn="l">
              <a:lnSpc>
                <a:spcPct val="90000"/>
              </a:lnSpc>
              <a:spcBef>
                <a:spcPts val="1655"/>
              </a:spcBef>
              <a:spcAft>
                <a:spcPts val="0"/>
              </a:spcAft>
              <a:buClr>
                <a:srgbClr val="888888"/>
              </a:buClr>
              <a:buSzPts val="5297"/>
              <a:buNone/>
              <a:defRPr sz="5297">
                <a:solidFill>
                  <a:srgbClr val="888888"/>
                </a:solidFill>
              </a:defRPr>
            </a:lvl9pPr>
          </a:lstStyle>
          <a:p>
            <a:endParaRPr/>
          </a:p>
        </p:txBody>
      </p:sp>
      <p:sp>
        <p:nvSpPr>
          <p:cNvPr id="30" name="Google Shape;30;p5"/>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5"/>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5"/>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2081421" y="2278913"/>
            <a:ext cx="26112371" cy="827341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6"/>
          <p:cNvSpPr txBox="1">
            <a:spLocks noGrp="1"/>
          </p:cNvSpPr>
          <p:nvPr>
            <p:ph type="body" idx="1"/>
          </p:nvPr>
        </p:nvSpPr>
        <p:spPr>
          <a:xfrm>
            <a:off x="2081421" y="11394520"/>
            <a:ext cx="12866966" cy="2715859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3311"/>
              </a:spcBef>
              <a:spcAft>
                <a:spcPts val="0"/>
              </a:spcAft>
              <a:buClr>
                <a:schemeClr val="dk1"/>
              </a:buClr>
              <a:buSzPts val="1800"/>
              <a:buChar char="•"/>
              <a:defRPr/>
            </a:lvl1pPr>
            <a:lvl2pPr marL="914400" lvl="1" indent="-342900" algn="l">
              <a:lnSpc>
                <a:spcPct val="90000"/>
              </a:lnSpc>
              <a:spcBef>
                <a:spcPts val="1655"/>
              </a:spcBef>
              <a:spcAft>
                <a:spcPts val="0"/>
              </a:spcAft>
              <a:buClr>
                <a:schemeClr val="dk1"/>
              </a:buClr>
              <a:buSzPts val="1800"/>
              <a:buChar char="•"/>
              <a:defRPr/>
            </a:lvl2pPr>
            <a:lvl3pPr marL="1371600" lvl="2" indent="-342900" algn="l">
              <a:lnSpc>
                <a:spcPct val="90000"/>
              </a:lnSpc>
              <a:spcBef>
                <a:spcPts val="1655"/>
              </a:spcBef>
              <a:spcAft>
                <a:spcPts val="0"/>
              </a:spcAft>
              <a:buClr>
                <a:schemeClr val="dk1"/>
              </a:buClr>
              <a:buSzPts val="1800"/>
              <a:buChar char="•"/>
              <a:defRPr/>
            </a:lvl3pPr>
            <a:lvl4pPr marL="1828800" lvl="3" indent="-342900" algn="l">
              <a:lnSpc>
                <a:spcPct val="90000"/>
              </a:lnSpc>
              <a:spcBef>
                <a:spcPts val="1655"/>
              </a:spcBef>
              <a:spcAft>
                <a:spcPts val="0"/>
              </a:spcAft>
              <a:buClr>
                <a:schemeClr val="dk1"/>
              </a:buClr>
              <a:buSzPts val="1800"/>
              <a:buChar char="•"/>
              <a:defRPr/>
            </a:lvl4pPr>
            <a:lvl5pPr marL="2286000" lvl="4" indent="-342900" algn="l">
              <a:lnSpc>
                <a:spcPct val="90000"/>
              </a:lnSpc>
              <a:spcBef>
                <a:spcPts val="1655"/>
              </a:spcBef>
              <a:spcAft>
                <a:spcPts val="0"/>
              </a:spcAft>
              <a:buClr>
                <a:schemeClr val="dk1"/>
              </a:buClr>
              <a:buSzPts val="1800"/>
              <a:buChar char="•"/>
              <a:defRPr/>
            </a:lvl5pPr>
            <a:lvl6pPr marL="2743200" lvl="5" indent="-342900" algn="l">
              <a:lnSpc>
                <a:spcPct val="90000"/>
              </a:lnSpc>
              <a:spcBef>
                <a:spcPts val="1655"/>
              </a:spcBef>
              <a:spcAft>
                <a:spcPts val="0"/>
              </a:spcAft>
              <a:buClr>
                <a:schemeClr val="dk1"/>
              </a:buClr>
              <a:buSzPts val="1800"/>
              <a:buChar char="•"/>
              <a:defRPr/>
            </a:lvl6pPr>
            <a:lvl7pPr marL="3200400" lvl="6" indent="-342900" algn="l">
              <a:lnSpc>
                <a:spcPct val="90000"/>
              </a:lnSpc>
              <a:spcBef>
                <a:spcPts val="1655"/>
              </a:spcBef>
              <a:spcAft>
                <a:spcPts val="0"/>
              </a:spcAft>
              <a:buClr>
                <a:schemeClr val="dk1"/>
              </a:buClr>
              <a:buSzPts val="1800"/>
              <a:buChar char="•"/>
              <a:defRPr/>
            </a:lvl7pPr>
            <a:lvl8pPr marL="3657600" lvl="7" indent="-342900" algn="l">
              <a:lnSpc>
                <a:spcPct val="90000"/>
              </a:lnSpc>
              <a:spcBef>
                <a:spcPts val="1655"/>
              </a:spcBef>
              <a:spcAft>
                <a:spcPts val="0"/>
              </a:spcAft>
              <a:buClr>
                <a:schemeClr val="dk1"/>
              </a:buClr>
              <a:buSzPts val="1800"/>
              <a:buChar char="•"/>
              <a:defRPr/>
            </a:lvl8pPr>
            <a:lvl9pPr marL="4114800" lvl="8" indent="-342900" algn="l">
              <a:lnSpc>
                <a:spcPct val="90000"/>
              </a:lnSpc>
              <a:spcBef>
                <a:spcPts val="1655"/>
              </a:spcBef>
              <a:spcAft>
                <a:spcPts val="0"/>
              </a:spcAft>
              <a:buClr>
                <a:schemeClr val="dk1"/>
              </a:buClr>
              <a:buSzPts val="1800"/>
              <a:buChar char="•"/>
              <a:defRPr/>
            </a:lvl9pPr>
          </a:lstStyle>
          <a:p>
            <a:endParaRPr/>
          </a:p>
        </p:txBody>
      </p:sp>
      <p:sp>
        <p:nvSpPr>
          <p:cNvPr id="36" name="Google Shape;36;p6"/>
          <p:cNvSpPr txBox="1">
            <a:spLocks noGrp="1"/>
          </p:cNvSpPr>
          <p:nvPr>
            <p:ph type="body" idx="2"/>
          </p:nvPr>
        </p:nvSpPr>
        <p:spPr>
          <a:xfrm>
            <a:off x="15326826" y="11394520"/>
            <a:ext cx="12866966" cy="2715859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3311"/>
              </a:spcBef>
              <a:spcAft>
                <a:spcPts val="0"/>
              </a:spcAft>
              <a:buClr>
                <a:schemeClr val="dk1"/>
              </a:buClr>
              <a:buSzPts val="1800"/>
              <a:buChar char="•"/>
              <a:defRPr/>
            </a:lvl1pPr>
            <a:lvl2pPr marL="914400" lvl="1" indent="-342900" algn="l">
              <a:lnSpc>
                <a:spcPct val="90000"/>
              </a:lnSpc>
              <a:spcBef>
                <a:spcPts val="1655"/>
              </a:spcBef>
              <a:spcAft>
                <a:spcPts val="0"/>
              </a:spcAft>
              <a:buClr>
                <a:schemeClr val="dk1"/>
              </a:buClr>
              <a:buSzPts val="1800"/>
              <a:buChar char="•"/>
              <a:defRPr/>
            </a:lvl2pPr>
            <a:lvl3pPr marL="1371600" lvl="2" indent="-342900" algn="l">
              <a:lnSpc>
                <a:spcPct val="90000"/>
              </a:lnSpc>
              <a:spcBef>
                <a:spcPts val="1655"/>
              </a:spcBef>
              <a:spcAft>
                <a:spcPts val="0"/>
              </a:spcAft>
              <a:buClr>
                <a:schemeClr val="dk1"/>
              </a:buClr>
              <a:buSzPts val="1800"/>
              <a:buChar char="•"/>
              <a:defRPr/>
            </a:lvl3pPr>
            <a:lvl4pPr marL="1828800" lvl="3" indent="-342900" algn="l">
              <a:lnSpc>
                <a:spcPct val="90000"/>
              </a:lnSpc>
              <a:spcBef>
                <a:spcPts val="1655"/>
              </a:spcBef>
              <a:spcAft>
                <a:spcPts val="0"/>
              </a:spcAft>
              <a:buClr>
                <a:schemeClr val="dk1"/>
              </a:buClr>
              <a:buSzPts val="1800"/>
              <a:buChar char="•"/>
              <a:defRPr/>
            </a:lvl4pPr>
            <a:lvl5pPr marL="2286000" lvl="4" indent="-342900" algn="l">
              <a:lnSpc>
                <a:spcPct val="90000"/>
              </a:lnSpc>
              <a:spcBef>
                <a:spcPts val="1655"/>
              </a:spcBef>
              <a:spcAft>
                <a:spcPts val="0"/>
              </a:spcAft>
              <a:buClr>
                <a:schemeClr val="dk1"/>
              </a:buClr>
              <a:buSzPts val="1800"/>
              <a:buChar char="•"/>
              <a:defRPr/>
            </a:lvl5pPr>
            <a:lvl6pPr marL="2743200" lvl="5" indent="-342900" algn="l">
              <a:lnSpc>
                <a:spcPct val="90000"/>
              </a:lnSpc>
              <a:spcBef>
                <a:spcPts val="1655"/>
              </a:spcBef>
              <a:spcAft>
                <a:spcPts val="0"/>
              </a:spcAft>
              <a:buClr>
                <a:schemeClr val="dk1"/>
              </a:buClr>
              <a:buSzPts val="1800"/>
              <a:buChar char="•"/>
              <a:defRPr/>
            </a:lvl6pPr>
            <a:lvl7pPr marL="3200400" lvl="6" indent="-342900" algn="l">
              <a:lnSpc>
                <a:spcPct val="90000"/>
              </a:lnSpc>
              <a:spcBef>
                <a:spcPts val="1655"/>
              </a:spcBef>
              <a:spcAft>
                <a:spcPts val="0"/>
              </a:spcAft>
              <a:buClr>
                <a:schemeClr val="dk1"/>
              </a:buClr>
              <a:buSzPts val="1800"/>
              <a:buChar char="•"/>
              <a:defRPr/>
            </a:lvl7pPr>
            <a:lvl8pPr marL="3657600" lvl="7" indent="-342900" algn="l">
              <a:lnSpc>
                <a:spcPct val="90000"/>
              </a:lnSpc>
              <a:spcBef>
                <a:spcPts val="1655"/>
              </a:spcBef>
              <a:spcAft>
                <a:spcPts val="0"/>
              </a:spcAft>
              <a:buClr>
                <a:schemeClr val="dk1"/>
              </a:buClr>
              <a:buSzPts val="1800"/>
              <a:buChar char="•"/>
              <a:defRPr/>
            </a:lvl8pPr>
            <a:lvl9pPr marL="4114800" lvl="8" indent="-342900" algn="l">
              <a:lnSpc>
                <a:spcPct val="90000"/>
              </a:lnSpc>
              <a:spcBef>
                <a:spcPts val="1655"/>
              </a:spcBef>
              <a:spcAft>
                <a:spcPts val="0"/>
              </a:spcAft>
              <a:buClr>
                <a:schemeClr val="dk1"/>
              </a:buClr>
              <a:buSzPts val="1800"/>
              <a:buChar char="•"/>
              <a:defRPr/>
            </a:lvl9pPr>
          </a:lstStyle>
          <a:p>
            <a:endParaRPr/>
          </a:p>
        </p:txBody>
      </p:sp>
      <p:sp>
        <p:nvSpPr>
          <p:cNvPr id="37" name="Google Shape;37;p6"/>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6"/>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6"/>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2085364" y="2278913"/>
            <a:ext cx="26112371" cy="827341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7"/>
          <p:cNvSpPr txBox="1">
            <a:spLocks noGrp="1"/>
          </p:cNvSpPr>
          <p:nvPr>
            <p:ph type="body" idx="1"/>
          </p:nvPr>
        </p:nvSpPr>
        <p:spPr>
          <a:xfrm>
            <a:off x="2085368" y="10492870"/>
            <a:ext cx="12807832" cy="5142393"/>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3311"/>
              </a:spcBef>
              <a:spcAft>
                <a:spcPts val="0"/>
              </a:spcAft>
              <a:buClr>
                <a:schemeClr val="dk1"/>
              </a:buClr>
              <a:buSzPts val="7946"/>
              <a:buNone/>
              <a:defRPr sz="7946" b="1"/>
            </a:lvl1pPr>
            <a:lvl2pPr marL="914400" lvl="1" indent="-228600" algn="l">
              <a:lnSpc>
                <a:spcPct val="90000"/>
              </a:lnSpc>
              <a:spcBef>
                <a:spcPts val="1655"/>
              </a:spcBef>
              <a:spcAft>
                <a:spcPts val="0"/>
              </a:spcAft>
              <a:buClr>
                <a:schemeClr val="dk1"/>
              </a:buClr>
              <a:buSzPts val="6622"/>
              <a:buNone/>
              <a:defRPr sz="6622" b="1"/>
            </a:lvl2pPr>
            <a:lvl3pPr marL="1371600" lvl="2" indent="-228600" algn="l">
              <a:lnSpc>
                <a:spcPct val="90000"/>
              </a:lnSpc>
              <a:spcBef>
                <a:spcPts val="1655"/>
              </a:spcBef>
              <a:spcAft>
                <a:spcPts val="0"/>
              </a:spcAft>
              <a:buClr>
                <a:schemeClr val="dk1"/>
              </a:buClr>
              <a:buSzPts val="5960"/>
              <a:buNone/>
              <a:defRPr sz="5960" b="1"/>
            </a:lvl3pPr>
            <a:lvl4pPr marL="1828800" lvl="3" indent="-228600" algn="l">
              <a:lnSpc>
                <a:spcPct val="90000"/>
              </a:lnSpc>
              <a:spcBef>
                <a:spcPts val="1655"/>
              </a:spcBef>
              <a:spcAft>
                <a:spcPts val="0"/>
              </a:spcAft>
              <a:buClr>
                <a:schemeClr val="dk1"/>
              </a:buClr>
              <a:buSzPts val="5297"/>
              <a:buNone/>
              <a:defRPr sz="5297" b="1"/>
            </a:lvl4pPr>
            <a:lvl5pPr marL="2286000" lvl="4" indent="-228600" algn="l">
              <a:lnSpc>
                <a:spcPct val="90000"/>
              </a:lnSpc>
              <a:spcBef>
                <a:spcPts val="1655"/>
              </a:spcBef>
              <a:spcAft>
                <a:spcPts val="0"/>
              </a:spcAft>
              <a:buClr>
                <a:schemeClr val="dk1"/>
              </a:buClr>
              <a:buSzPts val="5297"/>
              <a:buNone/>
              <a:defRPr sz="5297" b="1"/>
            </a:lvl5pPr>
            <a:lvl6pPr marL="2743200" lvl="5" indent="-228600" algn="l">
              <a:lnSpc>
                <a:spcPct val="90000"/>
              </a:lnSpc>
              <a:spcBef>
                <a:spcPts val="1655"/>
              </a:spcBef>
              <a:spcAft>
                <a:spcPts val="0"/>
              </a:spcAft>
              <a:buClr>
                <a:schemeClr val="dk1"/>
              </a:buClr>
              <a:buSzPts val="5297"/>
              <a:buNone/>
              <a:defRPr sz="5297" b="1"/>
            </a:lvl6pPr>
            <a:lvl7pPr marL="3200400" lvl="6" indent="-228600" algn="l">
              <a:lnSpc>
                <a:spcPct val="90000"/>
              </a:lnSpc>
              <a:spcBef>
                <a:spcPts val="1655"/>
              </a:spcBef>
              <a:spcAft>
                <a:spcPts val="0"/>
              </a:spcAft>
              <a:buClr>
                <a:schemeClr val="dk1"/>
              </a:buClr>
              <a:buSzPts val="5297"/>
              <a:buNone/>
              <a:defRPr sz="5297" b="1"/>
            </a:lvl7pPr>
            <a:lvl8pPr marL="3657600" lvl="7" indent="-228600" algn="l">
              <a:lnSpc>
                <a:spcPct val="90000"/>
              </a:lnSpc>
              <a:spcBef>
                <a:spcPts val="1655"/>
              </a:spcBef>
              <a:spcAft>
                <a:spcPts val="0"/>
              </a:spcAft>
              <a:buClr>
                <a:schemeClr val="dk1"/>
              </a:buClr>
              <a:buSzPts val="5297"/>
              <a:buNone/>
              <a:defRPr sz="5297" b="1"/>
            </a:lvl8pPr>
            <a:lvl9pPr marL="4114800" lvl="8" indent="-228600" algn="l">
              <a:lnSpc>
                <a:spcPct val="90000"/>
              </a:lnSpc>
              <a:spcBef>
                <a:spcPts val="1655"/>
              </a:spcBef>
              <a:spcAft>
                <a:spcPts val="0"/>
              </a:spcAft>
              <a:buClr>
                <a:schemeClr val="dk1"/>
              </a:buClr>
              <a:buSzPts val="5297"/>
              <a:buNone/>
              <a:defRPr sz="5297" b="1"/>
            </a:lvl9pPr>
          </a:lstStyle>
          <a:p>
            <a:endParaRPr/>
          </a:p>
        </p:txBody>
      </p:sp>
      <p:sp>
        <p:nvSpPr>
          <p:cNvPr id="43" name="Google Shape;43;p7"/>
          <p:cNvSpPr txBox="1">
            <a:spLocks noGrp="1"/>
          </p:cNvSpPr>
          <p:nvPr>
            <p:ph type="body" idx="2"/>
          </p:nvPr>
        </p:nvSpPr>
        <p:spPr>
          <a:xfrm>
            <a:off x="2085368" y="15635264"/>
            <a:ext cx="12807832" cy="22997117"/>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3311"/>
              </a:spcBef>
              <a:spcAft>
                <a:spcPts val="0"/>
              </a:spcAft>
              <a:buClr>
                <a:schemeClr val="dk1"/>
              </a:buClr>
              <a:buSzPts val="1800"/>
              <a:buChar char="•"/>
              <a:defRPr/>
            </a:lvl1pPr>
            <a:lvl2pPr marL="914400" lvl="1" indent="-342900" algn="l">
              <a:lnSpc>
                <a:spcPct val="90000"/>
              </a:lnSpc>
              <a:spcBef>
                <a:spcPts val="1655"/>
              </a:spcBef>
              <a:spcAft>
                <a:spcPts val="0"/>
              </a:spcAft>
              <a:buClr>
                <a:schemeClr val="dk1"/>
              </a:buClr>
              <a:buSzPts val="1800"/>
              <a:buChar char="•"/>
              <a:defRPr/>
            </a:lvl2pPr>
            <a:lvl3pPr marL="1371600" lvl="2" indent="-342900" algn="l">
              <a:lnSpc>
                <a:spcPct val="90000"/>
              </a:lnSpc>
              <a:spcBef>
                <a:spcPts val="1655"/>
              </a:spcBef>
              <a:spcAft>
                <a:spcPts val="0"/>
              </a:spcAft>
              <a:buClr>
                <a:schemeClr val="dk1"/>
              </a:buClr>
              <a:buSzPts val="1800"/>
              <a:buChar char="•"/>
              <a:defRPr/>
            </a:lvl3pPr>
            <a:lvl4pPr marL="1828800" lvl="3" indent="-342900" algn="l">
              <a:lnSpc>
                <a:spcPct val="90000"/>
              </a:lnSpc>
              <a:spcBef>
                <a:spcPts val="1655"/>
              </a:spcBef>
              <a:spcAft>
                <a:spcPts val="0"/>
              </a:spcAft>
              <a:buClr>
                <a:schemeClr val="dk1"/>
              </a:buClr>
              <a:buSzPts val="1800"/>
              <a:buChar char="•"/>
              <a:defRPr/>
            </a:lvl4pPr>
            <a:lvl5pPr marL="2286000" lvl="4" indent="-342900" algn="l">
              <a:lnSpc>
                <a:spcPct val="90000"/>
              </a:lnSpc>
              <a:spcBef>
                <a:spcPts val="1655"/>
              </a:spcBef>
              <a:spcAft>
                <a:spcPts val="0"/>
              </a:spcAft>
              <a:buClr>
                <a:schemeClr val="dk1"/>
              </a:buClr>
              <a:buSzPts val="1800"/>
              <a:buChar char="•"/>
              <a:defRPr/>
            </a:lvl5pPr>
            <a:lvl6pPr marL="2743200" lvl="5" indent="-342900" algn="l">
              <a:lnSpc>
                <a:spcPct val="90000"/>
              </a:lnSpc>
              <a:spcBef>
                <a:spcPts val="1655"/>
              </a:spcBef>
              <a:spcAft>
                <a:spcPts val="0"/>
              </a:spcAft>
              <a:buClr>
                <a:schemeClr val="dk1"/>
              </a:buClr>
              <a:buSzPts val="1800"/>
              <a:buChar char="•"/>
              <a:defRPr/>
            </a:lvl6pPr>
            <a:lvl7pPr marL="3200400" lvl="6" indent="-342900" algn="l">
              <a:lnSpc>
                <a:spcPct val="90000"/>
              </a:lnSpc>
              <a:spcBef>
                <a:spcPts val="1655"/>
              </a:spcBef>
              <a:spcAft>
                <a:spcPts val="0"/>
              </a:spcAft>
              <a:buClr>
                <a:schemeClr val="dk1"/>
              </a:buClr>
              <a:buSzPts val="1800"/>
              <a:buChar char="•"/>
              <a:defRPr/>
            </a:lvl7pPr>
            <a:lvl8pPr marL="3657600" lvl="7" indent="-342900" algn="l">
              <a:lnSpc>
                <a:spcPct val="90000"/>
              </a:lnSpc>
              <a:spcBef>
                <a:spcPts val="1655"/>
              </a:spcBef>
              <a:spcAft>
                <a:spcPts val="0"/>
              </a:spcAft>
              <a:buClr>
                <a:schemeClr val="dk1"/>
              </a:buClr>
              <a:buSzPts val="1800"/>
              <a:buChar char="•"/>
              <a:defRPr/>
            </a:lvl8pPr>
            <a:lvl9pPr marL="4114800" lvl="8" indent="-342900" algn="l">
              <a:lnSpc>
                <a:spcPct val="90000"/>
              </a:lnSpc>
              <a:spcBef>
                <a:spcPts val="1655"/>
              </a:spcBef>
              <a:spcAft>
                <a:spcPts val="0"/>
              </a:spcAft>
              <a:buClr>
                <a:schemeClr val="dk1"/>
              </a:buClr>
              <a:buSzPts val="1800"/>
              <a:buChar char="•"/>
              <a:defRPr/>
            </a:lvl9pPr>
          </a:lstStyle>
          <a:p>
            <a:endParaRPr/>
          </a:p>
        </p:txBody>
      </p:sp>
      <p:sp>
        <p:nvSpPr>
          <p:cNvPr id="44" name="Google Shape;44;p7"/>
          <p:cNvSpPr txBox="1">
            <a:spLocks noGrp="1"/>
          </p:cNvSpPr>
          <p:nvPr>
            <p:ph type="body" idx="3"/>
          </p:nvPr>
        </p:nvSpPr>
        <p:spPr>
          <a:xfrm>
            <a:off x="15326828" y="10492870"/>
            <a:ext cx="12870909" cy="5142393"/>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3311"/>
              </a:spcBef>
              <a:spcAft>
                <a:spcPts val="0"/>
              </a:spcAft>
              <a:buClr>
                <a:schemeClr val="dk1"/>
              </a:buClr>
              <a:buSzPts val="7946"/>
              <a:buNone/>
              <a:defRPr sz="7946" b="1"/>
            </a:lvl1pPr>
            <a:lvl2pPr marL="914400" lvl="1" indent="-228600" algn="l">
              <a:lnSpc>
                <a:spcPct val="90000"/>
              </a:lnSpc>
              <a:spcBef>
                <a:spcPts val="1655"/>
              </a:spcBef>
              <a:spcAft>
                <a:spcPts val="0"/>
              </a:spcAft>
              <a:buClr>
                <a:schemeClr val="dk1"/>
              </a:buClr>
              <a:buSzPts val="6622"/>
              <a:buNone/>
              <a:defRPr sz="6622" b="1"/>
            </a:lvl2pPr>
            <a:lvl3pPr marL="1371600" lvl="2" indent="-228600" algn="l">
              <a:lnSpc>
                <a:spcPct val="90000"/>
              </a:lnSpc>
              <a:spcBef>
                <a:spcPts val="1655"/>
              </a:spcBef>
              <a:spcAft>
                <a:spcPts val="0"/>
              </a:spcAft>
              <a:buClr>
                <a:schemeClr val="dk1"/>
              </a:buClr>
              <a:buSzPts val="5960"/>
              <a:buNone/>
              <a:defRPr sz="5960" b="1"/>
            </a:lvl3pPr>
            <a:lvl4pPr marL="1828800" lvl="3" indent="-228600" algn="l">
              <a:lnSpc>
                <a:spcPct val="90000"/>
              </a:lnSpc>
              <a:spcBef>
                <a:spcPts val="1655"/>
              </a:spcBef>
              <a:spcAft>
                <a:spcPts val="0"/>
              </a:spcAft>
              <a:buClr>
                <a:schemeClr val="dk1"/>
              </a:buClr>
              <a:buSzPts val="5297"/>
              <a:buNone/>
              <a:defRPr sz="5297" b="1"/>
            </a:lvl4pPr>
            <a:lvl5pPr marL="2286000" lvl="4" indent="-228600" algn="l">
              <a:lnSpc>
                <a:spcPct val="90000"/>
              </a:lnSpc>
              <a:spcBef>
                <a:spcPts val="1655"/>
              </a:spcBef>
              <a:spcAft>
                <a:spcPts val="0"/>
              </a:spcAft>
              <a:buClr>
                <a:schemeClr val="dk1"/>
              </a:buClr>
              <a:buSzPts val="5297"/>
              <a:buNone/>
              <a:defRPr sz="5297" b="1"/>
            </a:lvl5pPr>
            <a:lvl6pPr marL="2743200" lvl="5" indent="-228600" algn="l">
              <a:lnSpc>
                <a:spcPct val="90000"/>
              </a:lnSpc>
              <a:spcBef>
                <a:spcPts val="1655"/>
              </a:spcBef>
              <a:spcAft>
                <a:spcPts val="0"/>
              </a:spcAft>
              <a:buClr>
                <a:schemeClr val="dk1"/>
              </a:buClr>
              <a:buSzPts val="5297"/>
              <a:buNone/>
              <a:defRPr sz="5297" b="1"/>
            </a:lvl6pPr>
            <a:lvl7pPr marL="3200400" lvl="6" indent="-228600" algn="l">
              <a:lnSpc>
                <a:spcPct val="90000"/>
              </a:lnSpc>
              <a:spcBef>
                <a:spcPts val="1655"/>
              </a:spcBef>
              <a:spcAft>
                <a:spcPts val="0"/>
              </a:spcAft>
              <a:buClr>
                <a:schemeClr val="dk1"/>
              </a:buClr>
              <a:buSzPts val="5297"/>
              <a:buNone/>
              <a:defRPr sz="5297" b="1"/>
            </a:lvl7pPr>
            <a:lvl8pPr marL="3657600" lvl="7" indent="-228600" algn="l">
              <a:lnSpc>
                <a:spcPct val="90000"/>
              </a:lnSpc>
              <a:spcBef>
                <a:spcPts val="1655"/>
              </a:spcBef>
              <a:spcAft>
                <a:spcPts val="0"/>
              </a:spcAft>
              <a:buClr>
                <a:schemeClr val="dk1"/>
              </a:buClr>
              <a:buSzPts val="5297"/>
              <a:buNone/>
              <a:defRPr sz="5297" b="1"/>
            </a:lvl8pPr>
            <a:lvl9pPr marL="4114800" lvl="8" indent="-228600" algn="l">
              <a:lnSpc>
                <a:spcPct val="90000"/>
              </a:lnSpc>
              <a:spcBef>
                <a:spcPts val="1655"/>
              </a:spcBef>
              <a:spcAft>
                <a:spcPts val="0"/>
              </a:spcAft>
              <a:buClr>
                <a:schemeClr val="dk1"/>
              </a:buClr>
              <a:buSzPts val="5297"/>
              <a:buNone/>
              <a:defRPr sz="5297" b="1"/>
            </a:lvl9pPr>
          </a:lstStyle>
          <a:p>
            <a:endParaRPr/>
          </a:p>
        </p:txBody>
      </p:sp>
      <p:sp>
        <p:nvSpPr>
          <p:cNvPr id="45" name="Google Shape;45;p7"/>
          <p:cNvSpPr txBox="1">
            <a:spLocks noGrp="1"/>
          </p:cNvSpPr>
          <p:nvPr>
            <p:ph type="body" idx="4"/>
          </p:nvPr>
        </p:nvSpPr>
        <p:spPr>
          <a:xfrm>
            <a:off x="15326828" y="15635264"/>
            <a:ext cx="12870909" cy="22997117"/>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3311"/>
              </a:spcBef>
              <a:spcAft>
                <a:spcPts val="0"/>
              </a:spcAft>
              <a:buClr>
                <a:schemeClr val="dk1"/>
              </a:buClr>
              <a:buSzPts val="1800"/>
              <a:buChar char="•"/>
              <a:defRPr/>
            </a:lvl1pPr>
            <a:lvl2pPr marL="914400" lvl="1" indent="-342900" algn="l">
              <a:lnSpc>
                <a:spcPct val="90000"/>
              </a:lnSpc>
              <a:spcBef>
                <a:spcPts val="1655"/>
              </a:spcBef>
              <a:spcAft>
                <a:spcPts val="0"/>
              </a:spcAft>
              <a:buClr>
                <a:schemeClr val="dk1"/>
              </a:buClr>
              <a:buSzPts val="1800"/>
              <a:buChar char="•"/>
              <a:defRPr/>
            </a:lvl2pPr>
            <a:lvl3pPr marL="1371600" lvl="2" indent="-342900" algn="l">
              <a:lnSpc>
                <a:spcPct val="90000"/>
              </a:lnSpc>
              <a:spcBef>
                <a:spcPts val="1655"/>
              </a:spcBef>
              <a:spcAft>
                <a:spcPts val="0"/>
              </a:spcAft>
              <a:buClr>
                <a:schemeClr val="dk1"/>
              </a:buClr>
              <a:buSzPts val="1800"/>
              <a:buChar char="•"/>
              <a:defRPr/>
            </a:lvl3pPr>
            <a:lvl4pPr marL="1828800" lvl="3" indent="-342900" algn="l">
              <a:lnSpc>
                <a:spcPct val="90000"/>
              </a:lnSpc>
              <a:spcBef>
                <a:spcPts val="1655"/>
              </a:spcBef>
              <a:spcAft>
                <a:spcPts val="0"/>
              </a:spcAft>
              <a:buClr>
                <a:schemeClr val="dk1"/>
              </a:buClr>
              <a:buSzPts val="1800"/>
              <a:buChar char="•"/>
              <a:defRPr/>
            </a:lvl4pPr>
            <a:lvl5pPr marL="2286000" lvl="4" indent="-342900" algn="l">
              <a:lnSpc>
                <a:spcPct val="90000"/>
              </a:lnSpc>
              <a:spcBef>
                <a:spcPts val="1655"/>
              </a:spcBef>
              <a:spcAft>
                <a:spcPts val="0"/>
              </a:spcAft>
              <a:buClr>
                <a:schemeClr val="dk1"/>
              </a:buClr>
              <a:buSzPts val="1800"/>
              <a:buChar char="•"/>
              <a:defRPr/>
            </a:lvl5pPr>
            <a:lvl6pPr marL="2743200" lvl="5" indent="-342900" algn="l">
              <a:lnSpc>
                <a:spcPct val="90000"/>
              </a:lnSpc>
              <a:spcBef>
                <a:spcPts val="1655"/>
              </a:spcBef>
              <a:spcAft>
                <a:spcPts val="0"/>
              </a:spcAft>
              <a:buClr>
                <a:schemeClr val="dk1"/>
              </a:buClr>
              <a:buSzPts val="1800"/>
              <a:buChar char="•"/>
              <a:defRPr/>
            </a:lvl6pPr>
            <a:lvl7pPr marL="3200400" lvl="6" indent="-342900" algn="l">
              <a:lnSpc>
                <a:spcPct val="90000"/>
              </a:lnSpc>
              <a:spcBef>
                <a:spcPts val="1655"/>
              </a:spcBef>
              <a:spcAft>
                <a:spcPts val="0"/>
              </a:spcAft>
              <a:buClr>
                <a:schemeClr val="dk1"/>
              </a:buClr>
              <a:buSzPts val="1800"/>
              <a:buChar char="•"/>
              <a:defRPr/>
            </a:lvl7pPr>
            <a:lvl8pPr marL="3657600" lvl="7" indent="-342900" algn="l">
              <a:lnSpc>
                <a:spcPct val="90000"/>
              </a:lnSpc>
              <a:spcBef>
                <a:spcPts val="1655"/>
              </a:spcBef>
              <a:spcAft>
                <a:spcPts val="0"/>
              </a:spcAft>
              <a:buClr>
                <a:schemeClr val="dk1"/>
              </a:buClr>
              <a:buSzPts val="1800"/>
              <a:buChar char="•"/>
              <a:defRPr/>
            </a:lvl8pPr>
            <a:lvl9pPr marL="4114800" lvl="8" indent="-342900" algn="l">
              <a:lnSpc>
                <a:spcPct val="90000"/>
              </a:lnSpc>
              <a:spcBef>
                <a:spcPts val="1655"/>
              </a:spcBef>
              <a:spcAft>
                <a:spcPts val="0"/>
              </a:spcAft>
              <a:buClr>
                <a:schemeClr val="dk1"/>
              </a:buClr>
              <a:buSzPts val="1800"/>
              <a:buChar char="•"/>
              <a:defRPr/>
            </a:lvl9pPr>
          </a:lstStyle>
          <a:p>
            <a:endParaRPr/>
          </a:p>
        </p:txBody>
      </p:sp>
      <p:sp>
        <p:nvSpPr>
          <p:cNvPr id="46" name="Google Shape;46;p7"/>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7"/>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2081421" y="2278913"/>
            <a:ext cx="26112371" cy="827341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8"/>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Google Shape;55;p9"/>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9"/>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9"/>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10"/>
          <p:cNvSpPr txBox="1">
            <a:spLocks noGrp="1"/>
          </p:cNvSpPr>
          <p:nvPr>
            <p:ph type="title"/>
          </p:nvPr>
        </p:nvSpPr>
        <p:spPr>
          <a:xfrm>
            <a:off x="2085364" y="2853584"/>
            <a:ext cx="9764544" cy="9987545"/>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10595"/>
              <a:buFont typeface="Calibri"/>
              <a:buNone/>
              <a:defRPr sz="10595"/>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10"/>
          <p:cNvSpPr txBox="1">
            <a:spLocks noGrp="1"/>
          </p:cNvSpPr>
          <p:nvPr>
            <p:ph type="body" idx="1"/>
          </p:nvPr>
        </p:nvSpPr>
        <p:spPr>
          <a:xfrm>
            <a:off x="12870909" y="6162959"/>
            <a:ext cx="15326827" cy="30418415"/>
          </a:xfrm>
          <a:prstGeom prst="rect">
            <a:avLst/>
          </a:prstGeom>
          <a:noFill/>
          <a:ln>
            <a:noFill/>
          </a:ln>
        </p:spPr>
        <p:txBody>
          <a:bodyPr spcFirstLastPara="1" wrap="square" lIns="91425" tIns="45700" rIns="91425" bIns="45700" anchor="t" anchorCtr="0">
            <a:normAutofit/>
          </a:bodyPr>
          <a:lstStyle>
            <a:lvl1pPr marL="457200" lvl="0" indent="-901383" algn="l">
              <a:lnSpc>
                <a:spcPct val="90000"/>
              </a:lnSpc>
              <a:spcBef>
                <a:spcPts val="3311"/>
              </a:spcBef>
              <a:spcAft>
                <a:spcPts val="0"/>
              </a:spcAft>
              <a:buClr>
                <a:schemeClr val="dk1"/>
              </a:buClr>
              <a:buSzPts val="10595"/>
              <a:buChar char="•"/>
              <a:defRPr sz="10595"/>
            </a:lvl1pPr>
            <a:lvl2pPr marL="914400" lvl="1" indent="-817308" algn="l">
              <a:lnSpc>
                <a:spcPct val="90000"/>
              </a:lnSpc>
              <a:spcBef>
                <a:spcPts val="1655"/>
              </a:spcBef>
              <a:spcAft>
                <a:spcPts val="0"/>
              </a:spcAft>
              <a:buClr>
                <a:schemeClr val="dk1"/>
              </a:buClr>
              <a:buSzPts val="9271"/>
              <a:buChar char="•"/>
              <a:defRPr sz="9271"/>
            </a:lvl2pPr>
            <a:lvl3pPr marL="1371600" lvl="2" indent="-733171" algn="l">
              <a:lnSpc>
                <a:spcPct val="90000"/>
              </a:lnSpc>
              <a:spcBef>
                <a:spcPts val="1655"/>
              </a:spcBef>
              <a:spcAft>
                <a:spcPts val="0"/>
              </a:spcAft>
              <a:buClr>
                <a:schemeClr val="dk1"/>
              </a:buClr>
              <a:buSzPts val="7946"/>
              <a:buChar char="•"/>
              <a:defRPr sz="7946"/>
            </a:lvl3pPr>
            <a:lvl4pPr marL="1828800" lvl="3" indent="-649097" algn="l">
              <a:lnSpc>
                <a:spcPct val="90000"/>
              </a:lnSpc>
              <a:spcBef>
                <a:spcPts val="1655"/>
              </a:spcBef>
              <a:spcAft>
                <a:spcPts val="0"/>
              </a:spcAft>
              <a:buClr>
                <a:schemeClr val="dk1"/>
              </a:buClr>
              <a:buSzPts val="6622"/>
              <a:buChar char="•"/>
              <a:defRPr sz="6622"/>
            </a:lvl4pPr>
            <a:lvl5pPr marL="2286000" lvl="4" indent="-649097" algn="l">
              <a:lnSpc>
                <a:spcPct val="90000"/>
              </a:lnSpc>
              <a:spcBef>
                <a:spcPts val="1655"/>
              </a:spcBef>
              <a:spcAft>
                <a:spcPts val="0"/>
              </a:spcAft>
              <a:buClr>
                <a:schemeClr val="dk1"/>
              </a:buClr>
              <a:buSzPts val="6622"/>
              <a:buChar char="•"/>
              <a:defRPr sz="6622"/>
            </a:lvl5pPr>
            <a:lvl6pPr marL="2743200" lvl="5" indent="-649097" algn="l">
              <a:lnSpc>
                <a:spcPct val="90000"/>
              </a:lnSpc>
              <a:spcBef>
                <a:spcPts val="1655"/>
              </a:spcBef>
              <a:spcAft>
                <a:spcPts val="0"/>
              </a:spcAft>
              <a:buClr>
                <a:schemeClr val="dk1"/>
              </a:buClr>
              <a:buSzPts val="6622"/>
              <a:buChar char="•"/>
              <a:defRPr sz="6622"/>
            </a:lvl6pPr>
            <a:lvl7pPr marL="3200400" lvl="6" indent="-649097" algn="l">
              <a:lnSpc>
                <a:spcPct val="90000"/>
              </a:lnSpc>
              <a:spcBef>
                <a:spcPts val="1655"/>
              </a:spcBef>
              <a:spcAft>
                <a:spcPts val="0"/>
              </a:spcAft>
              <a:buClr>
                <a:schemeClr val="dk1"/>
              </a:buClr>
              <a:buSzPts val="6622"/>
              <a:buChar char="•"/>
              <a:defRPr sz="6622"/>
            </a:lvl7pPr>
            <a:lvl8pPr marL="3657600" lvl="7" indent="-649097" algn="l">
              <a:lnSpc>
                <a:spcPct val="90000"/>
              </a:lnSpc>
              <a:spcBef>
                <a:spcPts val="1655"/>
              </a:spcBef>
              <a:spcAft>
                <a:spcPts val="0"/>
              </a:spcAft>
              <a:buClr>
                <a:schemeClr val="dk1"/>
              </a:buClr>
              <a:buSzPts val="6622"/>
              <a:buChar char="•"/>
              <a:defRPr sz="6622"/>
            </a:lvl8pPr>
            <a:lvl9pPr marL="4114800" lvl="8" indent="-649097" algn="l">
              <a:lnSpc>
                <a:spcPct val="90000"/>
              </a:lnSpc>
              <a:spcBef>
                <a:spcPts val="1655"/>
              </a:spcBef>
              <a:spcAft>
                <a:spcPts val="0"/>
              </a:spcAft>
              <a:buClr>
                <a:schemeClr val="dk1"/>
              </a:buClr>
              <a:buSzPts val="6622"/>
              <a:buChar char="•"/>
              <a:defRPr sz="6622"/>
            </a:lvl9pPr>
          </a:lstStyle>
          <a:p>
            <a:endParaRPr/>
          </a:p>
        </p:txBody>
      </p:sp>
      <p:sp>
        <p:nvSpPr>
          <p:cNvPr id="61" name="Google Shape;61;p10"/>
          <p:cNvSpPr txBox="1">
            <a:spLocks noGrp="1"/>
          </p:cNvSpPr>
          <p:nvPr>
            <p:ph type="body" idx="2"/>
          </p:nvPr>
        </p:nvSpPr>
        <p:spPr>
          <a:xfrm>
            <a:off x="2085364" y="12841129"/>
            <a:ext cx="9764544" cy="2378978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3311"/>
              </a:spcBef>
              <a:spcAft>
                <a:spcPts val="0"/>
              </a:spcAft>
              <a:buClr>
                <a:schemeClr val="dk1"/>
              </a:buClr>
              <a:buSzPts val="5297"/>
              <a:buNone/>
              <a:defRPr sz="5297"/>
            </a:lvl1pPr>
            <a:lvl2pPr marL="914400" lvl="1" indent="-228600" algn="l">
              <a:lnSpc>
                <a:spcPct val="90000"/>
              </a:lnSpc>
              <a:spcBef>
                <a:spcPts val="1655"/>
              </a:spcBef>
              <a:spcAft>
                <a:spcPts val="0"/>
              </a:spcAft>
              <a:buClr>
                <a:schemeClr val="dk1"/>
              </a:buClr>
              <a:buSzPts val="4635"/>
              <a:buNone/>
              <a:defRPr sz="4635"/>
            </a:lvl2pPr>
            <a:lvl3pPr marL="1371600" lvl="2" indent="-228600" algn="l">
              <a:lnSpc>
                <a:spcPct val="90000"/>
              </a:lnSpc>
              <a:spcBef>
                <a:spcPts val="1655"/>
              </a:spcBef>
              <a:spcAft>
                <a:spcPts val="0"/>
              </a:spcAft>
              <a:buClr>
                <a:schemeClr val="dk1"/>
              </a:buClr>
              <a:buSzPts val="3973"/>
              <a:buNone/>
              <a:defRPr sz="3973"/>
            </a:lvl3pPr>
            <a:lvl4pPr marL="1828800" lvl="3" indent="-228600" algn="l">
              <a:lnSpc>
                <a:spcPct val="90000"/>
              </a:lnSpc>
              <a:spcBef>
                <a:spcPts val="1655"/>
              </a:spcBef>
              <a:spcAft>
                <a:spcPts val="0"/>
              </a:spcAft>
              <a:buClr>
                <a:schemeClr val="dk1"/>
              </a:buClr>
              <a:buSzPts val="3311"/>
              <a:buNone/>
              <a:defRPr sz="3311"/>
            </a:lvl4pPr>
            <a:lvl5pPr marL="2286000" lvl="4" indent="-228600" algn="l">
              <a:lnSpc>
                <a:spcPct val="90000"/>
              </a:lnSpc>
              <a:spcBef>
                <a:spcPts val="1655"/>
              </a:spcBef>
              <a:spcAft>
                <a:spcPts val="0"/>
              </a:spcAft>
              <a:buClr>
                <a:schemeClr val="dk1"/>
              </a:buClr>
              <a:buSzPts val="3311"/>
              <a:buNone/>
              <a:defRPr sz="3311"/>
            </a:lvl5pPr>
            <a:lvl6pPr marL="2743200" lvl="5" indent="-228600" algn="l">
              <a:lnSpc>
                <a:spcPct val="90000"/>
              </a:lnSpc>
              <a:spcBef>
                <a:spcPts val="1655"/>
              </a:spcBef>
              <a:spcAft>
                <a:spcPts val="0"/>
              </a:spcAft>
              <a:buClr>
                <a:schemeClr val="dk1"/>
              </a:buClr>
              <a:buSzPts val="3311"/>
              <a:buNone/>
              <a:defRPr sz="3311"/>
            </a:lvl6pPr>
            <a:lvl7pPr marL="3200400" lvl="6" indent="-228600" algn="l">
              <a:lnSpc>
                <a:spcPct val="90000"/>
              </a:lnSpc>
              <a:spcBef>
                <a:spcPts val="1655"/>
              </a:spcBef>
              <a:spcAft>
                <a:spcPts val="0"/>
              </a:spcAft>
              <a:buClr>
                <a:schemeClr val="dk1"/>
              </a:buClr>
              <a:buSzPts val="3311"/>
              <a:buNone/>
              <a:defRPr sz="3311"/>
            </a:lvl7pPr>
            <a:lvl8pPr marL="3657600" lvl="7" indent="-228600" algn="l">
              <a:lnSpc>
                <a:spcPct val="90000"/>
              </a:lnSpc>
              <a:spcBef>
                <a:spcPts val="1655"/>
              </a:spcBef>
              <a:spcAft>
                <a:spcPts val="0"/>
              </a:spcAft>
              <a:buClr>
                <a:schemeClr val="dk1"/>
              </a:buClr>
              <a:buSzPts val="3311"/>
              <a:buNone/>
              <a:defRPr sz="3311"/>
            </a:lvl8pPr>
            <a:lvl9pPr marL="4114800" lvl="8" indent="-228600" algn="l">
              <a:lnSpc>
                <a:spcPct val="90000"/>
              </a:lnSpc>
              <a:spcBef>
                <a:spcPts val="1655"/>
              </a:spcBef>
              <a:spcAft>
                <a:spcPts val="0"/>
              </a:spcAft>
              <a:buClr>
                <a:schemeClr val="dk1"/>
              </a:buClr>
              <a:buSzPts val="3311"/>
              <a:buNone/>
              <a:defRPr sz="3311"/>
            </a:lvl9pPr>
          </a:lstStyle>
          <a:p>
            <a:endParaRPr/>
          </a:p>
        </p:txBody>
      </p:sp>
      <p:sp>
        <p:nvSpPr>
          <p:cNvPr id="62" name="Google Shape;62;p10"/>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10"/>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10"/>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11"/>
          <p:cNvSpPr txBox="1">
            <a:spLocks noGrp="1"/>
          </p:cNvSpPr>
          <p:nvPr>
            <p:ph type="title"/>
          </p:nvPr>
        </p:nvSpPr>
        <p:spPr>
          <a:xfrm>
            <a:off x="2085364" y="2853584"/>
            <a:ext cx="9764544" cy="9987545"/>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10595"/>
              <a:buFont typeface="Calibri"/>
              <a:buNone/>
              <a:defRPr sz="10595"/>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11"/>
          <p:cNvSpPr>
            <a:spLocks noGrp="1"/>
          </p:cNvSpPr>
          <p:nvPr>
            <p:ph type="pic" idx="2"/>
          </p:nvPr>
        </p:nvSpPr>
        <p:spPr>
          <a:xfrm>
            <a:off x="12870909" y="6162959"/>
            <a:ext cx="15326827" cy="30418415"/>
          </a:xfrm>
          <a:prstGeom prst="rect">
            <a:avLst/>
          </a:prstGeom>
          <a:noFill/>
          <a:ln>
            <a:noFill/>
          </a:ln>
        </p:spPr>
      </p:sp>
      <p:sp>
        <p:nvSpPr>
          <p:cNvPr id="68" name="Google Shape;68;p11"/>
          <p:cNvSpPr txBox="1">
            <a:spLocks noGrp="1"/>
          </p:cNvSpPr>
          <p:nvPr>
            <p:ph type="body" idx="1"/>
          </p:nvPr>
        </p:nvSpPr>
        <p:spPr>
          <a:xfrm>
            <a:off x="2085364" y="12841129"/>
            <a:ext cx="9764544" cy="2378978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3311"/>
              </a:spcBef>
              <a:spcAft>
                <a:spcPts val="0"/>
              </a:spcAft>
              <a:buClr>
                <a:schemeClr val="dk1"/>
              </a:buClr>
              <a:buSzPts val="5297"/>
              <a:buNone/>
              <a:defRPr sz="5297"/>
            </a:lvl1pPr>
            <a:lvl2pPr marL="914400" lvl="1" indent="-228600" algn="l">
              <a:lnSpc>
                <a:spcPct val="90000"/>
              </a:lnSpc>
              <a:spcBef>
                <a:spcPts val="1655"/>
              </a:spcBef>
              <a:spcAft>
                <a:spcPts val="0"/>
              </a:spcAft>
              <a:buClr>
                <a:schemeClr val="dk1"/>
              </a:buClr>
              <a:buSzPts val="4635"/>
              <a:buNone/>
              <a:defRPr sz="4635"/>
            </a:lvl2pPr>
            <a:lvl3pPr marL="1371600" lvl="2" indent="-228600" algn="l">
              <a:lnSpc>
                <a:spcPct val="90000"/>
              </a:lnSpc>
              <a:spcBef>
                <a:spcPts val="1655"/>
              </a:spcBef>
              <a:spcAft>
                <a:spcPts val="0"/>
              </a:spcAft>
              <a:buClr>
                <a:schemeClr val="dk1"/>
              </a:buClr>
              <a:buSzPts val="3973"/>
              <a:buNone/>
              <a:defRPr sz="3973"/>
            </a:lvl3pPr>
            <a:lvl4pPr marL="1828800" lvl="3" indent="-228600" algn="l">
              <a:lnSpc>
                <a:spcPct val="90000"/>
              </a:lnSpc>
              <a:spcBef>
                <a:spcPts val="1655"/>
              </a:spcBef>
              <a:spcAft>
                <a:spcPts val="0"/>
              </a:spcAft>
              <a:buClr>
                <a:schemeClr val="dk1"/>
              </a:buClr>
              <a:buSzPts val="3311"/>
              <a:buNone/>
              <a:defRPr sz="3311"/>
            </a:lvl4pPr>
            <a:lvl5pPr marL="2286000" lvl="4" indent="-228600" algn="l">
              <a:lnSpc>
                <a:spcPct val="90000"/>
              </a:lnSpc>
              <a:spcBef>
                <a:spcPts val="1655"/>
              </a:spcBef>
              <a:spcAft>
                <a:spcPts val="0"/>
              </a:spcAft>
              <a:buClr>
                <a:schemeClr val="dk1"/>
              </a:buClr>
              <a:buSzPts val="3311"/>
              <a:buNone/>
              <a:defRPr sz="3311"/>
            </a:lvl5pPr>
            <a:lvl6pPr marL="2743200" lvl="5" indent="-228600" algn="l">
              <a:lnSpc>
                <a:spcPct val="90000"/>
              </a:lnSpc>
              <a:spcBef>
                <a:spcPts val="1655"/>
              </a:spcBef>
              <a:spcAft>
                <a:spcPts val="0"/>
              </a:spcAft>
              <a:buClr>
                <a:schemeClr val="dk1"/>
              </a:buClr>
              <a:buSzPts val="3311"/>
              <a:buNone/>
              <a:defRPr sz="3311"/>
            </a:lvl6pPr>
            <a:lvl7pPr marL="3200400" lvl="6" indent="-228600" algn="l">
              <a:lnSpc>
                <a:spcPct val="90000"/>
              </a:lnSpc>
              <a:spcBef>
                <a:spcPts val="1655"/>
              </a:spcBef>
              <a:spcAft>
                <a:spcPts val="0"/>
              </a:spcAft>
              <a:buClr>
                <a:schemeClr val="dk1"/>
              </a:buClr>
              <a:buSzPts val="3311"/>
              <a:buNone/>
              <a:defRPr sz="3311"/>
            </a:lvl7pPr>
            <a:lvl8pPr marL="3657600" lvl="7" indent="-228600" algn="l">
              <a:lnSpc>
                <a:spcPct val="90000"/>
              </a:lnSpc>
              <a:spcBef>
                <a:spcPts val="1655"/>
              </a:spcBef>
              <a:spcAft>
                <a:spcPts val="0"/>
              </a:spcAft>
              <a:buClr>
                <a:schemeClr val="dk1"/>
              </a:buClr>
              <a:buSzPts val="3311"/>
              <a:buNone/>
              <a:defRPr sz="3311"/>
            </a:lvl8pPr>
            <a:lvl9pPr marL="4114800" lvl="8" indent="-228600" algn="l">
              <a:lnSpc>
                <a:spcPct val="90000"/>
              </a:lnSpc>
              <a:spcBef>
                <a:spcPts val="1655"/>
              </a:spcBef>
              <a:spcAft>
                <a:spcPts val="0"/>
              </a:spcAft>
              <a:buClr>
                <a:schemeClr val="dk1"/>
              </a:buClr>
              <a:buSzPts val="3311"/>
              <a:buNone/>
              <a:defRPr sz="3311"/>
            </a:lvl9pPr>
          </a:lstStyle>
          <a:p>
            <a:endParaRPr/>
          </a:p>
        </p:txBody>
      </p:sp>
      <p:sp>
        <p:nvSpPr>
          <p:cNvPr id="69" name="Google Shape;69;p11"/>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11"/>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11"/>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12"/>
          <p:cNvSpPr txBox="1">
            <a:spLocks noGrp="1"/>
          </p:cNvSpPr>
          <p:nvPr>
            <p:ph type="title"/>
          </p:nvPr>
        </p:nvSpPr>
        <p:spPr>
          <a:xfrm>
            <a:off x="2081421" y="2278913"/>
            <a:ext cx="26112371" cy="827341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12"/>
          <p:cNvSpPr txBox="1">
            <a:spLocks noGrp="1"/>
          </p:cNvSpPr>
          <p:nvPr>
            <p:ph type="body" idx="1"/>
          </p:nvPr>
        </p:nvSpPr>
        <p:spPr>
          <a:xfrm rot="5400000">
            <a:off x="1558310" y="11917631"/>
            <a:ext cx="27158594" cy="26112371"/>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3311"/>
              </a:spcBef>
              <a:spcAft>
                <a:spcPts val="0"/>
              </a:spcAft>
              <a:buClr>
                <a:schemeClr val="dk1"/>
              </a:buClr>
              <a:buSzPts val="1800"/>
              <a:buChar char="•"/>
              <a:defRPr/>
            </a:lvl1pPr>
            <a:lvl2pPr marL="914400" lvl="1" indent="-342900" algn="l">
              <a:lnSpc>
                <a:spcPct val="90000"/>
              </a:lnSpc>
              <a:spcBef>
                <a:spcPts val="1655"/>
              </a:spcBef>
              <a:spcAft>
                <a:spcPts val="0"/>
              </a:spcAft>
              <a:buClr>
                <a:schemeClr val="dk1"/>
              </a:buClr>
              <a:buSzPts val="1800"/>
              <a:buChar char="•"/>
              <a:defRPr/>
            </a:lvl2pPr>
            <a:lvl3pPr marL="1371600" lvl="2" indent="-342900" algn="l">
              <a:lnSpc>
                <a:spcPct val="90000"/>
              </a:lnSpc>
              <a:spcBef>
                <a:spcPts val="1655"/>
              </a:spcBef>
              <a:spcAft>
                <a:spcPts val="0"/>
              </a:spcAft>
              <a:buClr>
                <a:schemeClr val="dk1"/>
              </a:buClr>
              <a:buSzPts val="1800"/>
              <a:buChar char="•"/>
              <a:defRPr/>
            </a:lvl3pPr>
            <a:lvl4pPr marL="1828800" lvl="3" indent="-342900" algn="l">
              <a:lnSpc>
                <a:spcPct val="90000"/>
              </a:lnSpc>
              <a:spcBef>
                <a:spcPts val="1655"/>
              </a:spcBef>
              <a:spcAft>
                <a:spcPts val="0"/>
              </a:spcAft>
              <a:buClr>
                <a:schemeClr val="dk1"/>
              </a:buClr>
              <a:buSzPts val="1800"/>
              <a:buChar char="•"/>
              <a:defRPr/>
            </a:lvl4pPr>
            <a:lvl5pPr marL="2286000" lvl="4" indent="-342900" algn="l">
              <a:lnSpc>
                <a:spcPct val="90000"/>
              </a:lnSpc>
              <a:spcBef>
                <a:spcPts val="1655"/>
              </a:spcBef>
              <a:spcAft>
                <a:spcPts val="0"/>
              </a:spcAft>
              <a:buClr>
                <a:schemeClr val="dk1"/>
              </a:buClr>
              <a:buSzPts val="1800"/>
              <a:buChar char="•"/>
              <a:defRPr/>
            </a:lvl5pPr>
            <a:lvl6pPr marL="2743200" lvl="5" indent="-342900" algn="l">
              <a:lnSpc>
                <a:spcPct val="90000"/>
              </a:lnSpc>
              <a:spcBef>
                <a:spcPts val="1655"/>
              </a:spcBef>
              <a:spcAft>
                <a:spcPts val="0"/>
              </a:spcAft>
              <a:buClr>
                <a:schemeClr val="dk1"/>
              </a:buClr>
              <a:buSzPts val="1800"/>
              <a:buChar char="•"/>
              <a:defRPr/>
            </a:lvl6pPr>
            <a:lvl7pPr marL="3200400" lvl="6" indent="-342900" algn="l">
              <a:lnSpc>
                <a:spcPct val="90000"/>
              </a:lnSpc>
              <a:spcBef>
                <a:spcPts val="1655"/>
              </a:spcBef>
              <a:spcAft>
                <a:spcPts val="0"/>
              </a:spcAft>
              <a:buClr>
                <a:schemeClr val="dk1"/>
              </a:buClr>
              <a:buSzPts val="1800"/>
              <a:buChar char="•"/>
              <a:defRPr/>
            </a:lvl7pPr>
            <a:lvl8pPr marL="3657600" lvl="7" indent="-342900" algn="l">
              <a:lnSpc>
                <a:spcPct val="90000"/>
              </a:lnSpc>
              <a:spcBef>
                <a:spcPts val="1655"/>
              </a:spcBef>
              <a:spcAft>
                <a:spcPts val="0"/>
              </a:spcAft>
              <a:buClr>
                <a:schemeClr val="dk1"/>
              </a:buClr>
              <a:buSzPts val="1800"/>
              <a:buChar char="•"/>
              <a:defRPr/>
            </a:lvl8pPr>
            <a:lvl9pPr marL="4114800" lvl="8" indent="-342900" algn="l">
              <a:lnSpc>
                <a:spcPct val="90000"/>
              </a:lnSpc>
              <a:spcBef>
                <a:spcPts val="1655"/>
              </a:spcBef>
              <a:spcAft>
                <a:spcPts val="0"/>
              </a:spcAft>
              <a:buClr>
                <a:schemeClr val="dk1"/>
              </a:buClr>
              <a:buSzPts val="1800"/>
              <a:buChar char="•"/>
              <a:defRPr/>
            </a:lvl9pPr>
          </a:lstStyle>
          <a:p>
            <a:endParaRPr/>
          </a:p>
        </p:txBody>
      </p:sp>
      <p:sp>
        <p:nvSpPr>
          <p:cNvPr id="75" name="Google Shape;75;p12"/>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12"/>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12"/>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13"/>
          <p:cNvSpPr txBox="1">
            <a:spLocks noGrp="1"/>
          </p:cNvSpPr>
          <p:nvPr>
            <p:ph type="title"/>
          </p:nvPr>
        </p:nvSpPr>
        <p:spPr>
          <a:xfrm rot="5400000">
            <a:off x="6792642" y="17151963"/>
            <a:ext cx="36274211" cy="652809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13"/>
          <p:cNvSpPr txBox="1">
            <a:spLocks noGrp="1"/>
          </p:cNvSpPr>
          <p:nvPr>
            <p:ph type="body" idx="1"/>
          </p:nvPr>
        </p:nvSpPr>
        <p:spPr>
          <a:xfrm rot="5400000">
            <a:off x="-6452763" y="10813091"/>
            <a:ext cx="36274211" cy="192058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3311"/>
              </a:spcBef>
              <a:spcAft>
                <a:spcPts val="0"/>
              </a:spcAft>
              <a:buClr>
                <a:schemeClr val="dk1"/>
              </a:buClr>
              <a:buSzPts val="1800"/>
              <a:buChar char="•"/>
              <a:defRPr/>
            </a:lvl1pPr>
            <a:lvl2pPr marL="914400" lvl="1" indent="-342900" algn="l">
              <a:lnSpc>
                <a:spcPct val="90000"/>
              </a:lnSpc>
              <a:spcBef>
                <a:spcPts val="1655"/>
              </a:spcBef>
              <a:spcAft>
                <a:spcPts val="0"/>
              </a:spcAft>
              <a:buClr>
                <a:schemeClr val="dk1"/>
              </a:buClr>
              <a:buSzPts val="1800"/>
              <a:buChar char="•"/>
              <a:defRPr/>
            </a:lvl2pPr>
            <a:lvl3pPr marL="1371600" lvl="2" indent="-342900" algn="l">
              <a:lnSpc>
                <a:spcPct val="90000"/>
              </a:lnSpc>
              <a:spcBef>
                <a:spcPts val="1655"/>
              </a:spcBef>
              <a:spcAft>
                <a:spcPts val="0"/>
              </a:spcAft>
              <a:buClr>
                <a:schemeClr val="dk1"/>
              </a:buClr>
              <a:buSzPts val="1800"/>
              <a:buChar char="•"/>
              <a:defRPr/>
            </a:lvl3pPr>
            <a:lvl4pPr marL="1828800" lvl="3" indent="-342900" algn="l">
              <a:lnSpc>
                <a:spcPct val="90000"/>
              </a:lnSpc>
              <a:spcBef>
                <a:spcPts val="1655"/>
              </a:spcBef>
              <a:spcAft>
                <a:spcPts val="0"/>
              </a:spcAft>
              <a:buClr>
                <a:schemeClr val="dk1"/>
              </a:buClr>
              <a:buSzPts val="1800"/>
              <a:buChar char="•"/>
              <a:defRPr/>
            </a:lvl4pPr>
            <a:lvl5pPr marL="2286000" lvl="4" indent="-342900" algn="l">
              <a:lnSpc>
                <a:spcPct val="90000"/>
              </a:lnSpc>
              <a:spcBef>
                <a:spcPts val="1655"/>
              </a:spcBef>
              <a:spcAft>
                <a:spcPts val="0"/>
              </a:spcAft>
              <a:buClr>
                <a:schemeClr val="dk1"/>
              </a:buClr>
              <a:buSzPts val="1800"/>
              <a:buChar char="•"/>
              <a:defRPr/>
            </a:lvl5pPr>
            <a:lvl6pPr marL="2743200" lvl="5" indent="-342900" algn="l">
              <a:lnSpc>
                <a:spcPct val="90000"/>
              </a:lnSpc>
              <a:spcBef>
                <a:spcPts val="1655"/>
              </a:spcBef>
              <a:spcAft>
                <a:spcPts val="0"/>
              </a:spcAft>
              <a:buClr>
                <a:schemeClr val="dk1"/>
              </a:buClr>
              <a:buSzPts val="1800"/>
              <a:buChar char="•"/>
              <a:defRPr/>
            </a:lvl6pPr>
            <a:lvl7pPr marL="3200400" lvl="6" indent="-342900" algn="l">
              <a:lnSpc>
                <a:spcPct val="90000"/>
              </a:lnSpc>
              <a:spcBef>
                <a:spcPts val="1655"/>
              </a:spcBef>
              <a:spcAft>
                <a:spcPts val="0"/>
              </a:spcAft>
              <a:buClr>
                <a:schemeClr val="dk1"/>
              </a:buClr>
              <a:buSzPts val="1800"/>
              <a:buChar char="•"/>
              <a:defRPr/>
            </a:lvl7pPr>
            <a:lvl8pPr marL="3657600" lvl="7" indent="-342900" algn="l">
              <a:lnSpc>
                <a:spcPct val="90000"/>
              </a:lnSpc>
              <a:spcBef>
                <a:spcPts val="1655"/>
              </a:spcBef>
              <a:spcAft>
                <a:spcPts val="0"/>
              </a:spcAft>
              <a:buClr>
                <a:schemeClr val="dk1"/>
              </a:buClr>
              <a:buSzPts val="1800"/>
              <a:buChar char="•"/>
              <a:defRPr/>
            </a:lvl8pPr>
            <a:lvl9pPr marL="4114800" lvl="8" indent="-342900" algn="l">
              <a:lnSpc>
                <a:spcPct val="90000"/>
              </a:lnSpc>
              <a:spcBef>
                <a:spcPts val="1655"/>
              </a:spcBef>
              <a:spcAft>
                <a:spcPts val="0"/>
              </a:spcAft>
              <a:buClr>
                <a:schemeClr val="dk1"/>
              </a:buClr>
              <a:buSzPts val="1800"/>
              <a:buChar char="•"/>
              <a:defRPr/>
            </a:lvl9pPr>
          </a:lstStyle>
          <a:p>
            <a:endParaRPr/>
          </a:p>
        </p:txBody>
      </p:sp>
      <p:sp>
        <p:nvSpPr>
          <p:cNvPr id="81" name="Google Shape;81;p13"/>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3"/>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13"/>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
          <p:cNvSpPr txBox="1">
            <a:spLocks noGrp="1"/>
          </p:cNvSpPr>
          <p:nvPr>
            <p:ph type="title"/>
          </p:nvPr>
        </p:nvSpPr>
        <p:spPr>
          <a:xfrm>
            <a:off x="2081421" y="2278913"/>
            <a:ext cx="26112371" cy="8273416"/>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14568"/>
              <a:buFont typeface="Calibri"/>
              <a:buNone/>
              <a:defRPr sz="14568"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2"/>
          <p:cNvSpPr txBox="1">
            <a:spLocks noGrp="1"/>
          </p:cNvSpPr>
          <p:nvPr>
            <p:ph type="body" idx="1"/>
          </p:nvPr>
        </p:nvSpPr>
        <p:spPr>
          <a:xfrm>
            <a:off x="2081421" y="11394520"/>
            <a:ext cx="26112371" cy="27158594"/>
          </a:xfrm>
          <a:prstGeom prst="rect">
            <a:avLst/>
          </a:prstGeom>
          <a:noFill/>
          <a:ln>
            <a:noFill/>
          </a:ln>
        </p:spPr>
        <p:txBody>
          <a:bodyPr spcFirstLastPara="1" wrap="square" lIns="91425" tIns="45700" rIns="91425" bIns="45700" anchor="t" anchorCtr="0">
            <a:normAutofit/>
          </a:bodyPr>
          <a:lstStyle>
            <a:lvl1pPr marL="457200" marR="0" lvl="0" indent="-817308" algn="l" rtl="0">
              <a:lnSpc>
                <a:spcPct val="90000"/>
              </a:lnSpc>
              <a:spcBef>
                <a:spcPts val="3311"/>
              </a:spcBef>
              <a:spcAft>
                <a:spcPts val="0"/>
              </a:spcAft>
              <a:buClr>
                <a:schemeClr val="dk1"/>
              </a:buClr>
              <a:buSzPts val="9271"/>
              <a:buFont typeface="Arial"/>
              <a:buChar char="•"/>
              <a:defRPr sz="9271" b="0" i="0" u="none" strike="noStrike" cap="none">
                <a:solidFill>
                  <a:schemeClr val="dk1"/>
                </a:solidFill>
                <a:latin typeface="Calibri"/>
                <a:ea typeface="Calibri"/>
                <a:cs typeface="Calibri"/>
                <a:sym typeface="Calibri"/>
              </a:defRPr>
            </a:lvl1pPr>
            <a:lvl2pPr marL="914400" marR="0" lvl="1" indent="-733171" algn="l" rtl="0">
              <a:lnSpc>
                <a:spcPct val="90000"/>
              </a:lnSpc>
              <a:spcBef>
                <a:spcPts val="1655"/>
              </a:spcBef>
              <a:spcAft>
                <a:spcPts val="0"/>
              </a:spcAft>
              <a:buClr>
                <a:schemeClr val="dk1"/>
              </a:buClr>
              <a:buSzPts val="7946"/>
              <a:buFont typeface="Arial"/>
              <a:buChar char="•"/>
              <a:defRPr sz="7946" b="0" i="0" u="none" strike="noStrike" cap="none">
                <a:solidFill>
                  <a:schemeClr val="dk1"/>
                </a:solidFill>
                <a:latin typeface="Calibri"/>
                <a:ea typeface="Calibri"/>
                <a:cs typeface="Calibri"/>
                <a:sym typeface="Calibri"/>
              </a:defRPr>
            </a:lvl2pPr>
            <a:lvl3pPr marL="1371600" marR="0" lvl="2" indent="-649097" algn="l" rtl="0">
              <a:lnSpc>
                <a:spcPct val="90000"/>
              </a:lnSpc>
              <a:spcBef>
                <a:spcPts val="1655"/>
              </a:spcBef>
              <a:spcAft>
                <a:spcPts val="0"/>
              </a:spcAft>
              <a:buClr>
                <a:schemeClr val="dk1"/>
              </a:buClr>
              <a:buSzPts val="6622"/>
              <a:buFont typeface="Arial"/>
              <a:buChar char="•"/>
              <a:defRPr sz="6622" b="0" i="0" u="none" strike="noStrike" cap="none">
                <a:solidFill>
                  <a:schemeClr val="dk1"/>
                </a:solidFill>
                <a:latin typeface="Calibri"/>
                <a:ea typeface="Calibri"/>
                <a:cs typeface="Calibri"/>
                <a:sym typeface="Calibri"/>
              </a:defRPr>
            </a:lvl3pPr>
            <a:lvl4pPr marL="1828800" marR="0" lvl="3" indent="-607060" algn="l" rtl="0">
              <a:lnSpc>
                <a:spcPct val="90000"/>
              </a:lnSpc>
              <a:spcBef>
                <a:spcPts val="1655"/>
              </a:spcBef>
              <a:spcAft>
                <a:spcPts val="0"/>
              </a:spcAft>
              <a:buClr>
                <a:schemeClr val="dk1"/>
              </a:buClr>
              <a:buSzPts val="5960"/>
              <a:buFont typeface="Arial"/>
              <a:buChar char="•"/>
              <a:defRPr sz="5960" b="0" i="0" u="none" strike="noStrike" cap="none">
                <a:solidFill>
                  <a:schemeClr val="dk1"/>
                </a:solidFill>
                <a:latin typeface="Calibri"/>
                <a:ea typeface="Calibri"/>
                <a:cs typeface="Calibri"/>
                <a:sym typeface="Calibri"/>
              </a:defRPr>
            </a:lvl4pPr>
            <a:lvl5pPr marL="2286000" marR="0" lvl="4" indent="-607060" algn="l" rtl="0">
              <a:lnSpc>
                <a:spcPct val="90000"/>
              </a:lnSpc>
              <a:spcBef>
                <a:spcPts val="1655"/>
              </a:spcBef>
              <a:spcAft>
                <a:spcPts val="0"/>
              </a:spcAft>
              <a:buClr>
                <a:schemeClr val="dk1"/>
              </a:buClr>
              <a:buSzPts val="5960"/>
              <a:buFont typeface="Arial"/>
              <a:buChar char="•"/>
              <a:defRPr sz="5960" b="0" i="0" u="none" strike="noStrike" cap="none">
                <a:solidFill>
                  <a:schemeClr val="dk1"/>
                </a:solidFill>
                <a:latin typeface="Calibri"/>
                <a:ea typeface="Calibri"/>
                <a:cs typeface="Calibri"/>
                <a:sym typeface="Calibri"/>
              </a:defRPr>
            </a:lvl5pPr>
            <a:lvl6pPr marL="2743200" marR="0" lvl="5" indent="-607060" algn="l" rtl="0">
              <a:lnSpc>
                <a:spcPct val="90000"/>
              </a:lnSpc>
              <a:spcBef>
                <a:spcPts val="1655"/>
              </a:spcBef>
              <a:spcAft>
                <a:spcPts val="0"/>
              </a:spcAft>
              <a:buClr>
                <a:schemeClr val="dk1"/>
              </a:buClr>
              <a:buSzPts val="5960"/>
              <a:buFont typeface="Arial"/>
              <a:buChar char="•"/>
              <a:defRPr sz="5960" b="0" i="0" u="none" strike="noStrike" cap="none">
                <a:solidFill>
                  <a:schemeClr val="dk1"/>
                </a:solidFill>
                <a:latin typeface="Calibri"/>
                <a:ea typeface="Calibri"/>
                <a:cs typeface="Calibri"/>
                <a:sym typeface="Calibri"/>
              </a:defRPr>
            </a:lvl6pPr>
            <a:lvl7pPr marL="3200400" marR="0" lvl="6" indent="-607060" algn="l" rtl="0">
              <a:lnSpc>
                <a:spcPct val="90000"/>
              </a:lnSpc>
              <a:spcBef>
                <a:spcPts val="1655"/>
              </a:spcBef>
              <a:spcAft>
                <a:spcPts val="0"/>
              </a:spcAft>
              <a:buClr>
                <a:schemeClr val="dk1"/>
              </a:buClr>
              <a:buSzPts val="5960"/>
              <a:buFont typeface="Arial"/>
              <a:buChar char="•"/>
              <a:defRPr sz="5960" b="0" i="0" u="none" strike="noStrike" cap="none">
                <a:solidFill>
                  <a:schemeClr val="dk1"/>
                </a:solidFill>
                <a:latin typeface="Calibri"/>
                <a:ea typeface="Calibri"/>
                <a:cs typeface="Calibri"/>
                <a:sym typeface="Calibri"/>
              </a:defRPr>
            </a:lvl7pPr>
            <a:lvl8pPr marL="3657600" marR="0" lvl="7" indent="-607060" algn="l" rtl="0">
              <a:lnSpc>
                <a:spcPct val="90000"/>
              </a:lnSpc>
              <a:spcBef>
                <a:spcPts val="1655"/>
              </a:spcBef>
              <a:spcAft>
                <a:spcPts val="0"/>
              </a:spcAft>
              <a:buClr>
                <a:schemeClr val="dk1"/>
              </a:buClr>
              <a:buSzPts val="5960"/>
              <a:buFont typeface="Arial"/>
              <a:buChar char="•"/>
              <a:defRPr sz="5960" b="0" i="0" u="none" strike="noStrike" cap="none">
                <a:solidFill>
                  <a:schemeClr val="dk1"/>
                </a:solidFill>
                <a:latin typeface="Calibri"/>
                <a:ea typeface="Calibri"/>
                <a:cs typeface="Calibri"/>
                <a:sym typeface="Calibri"/>
              </a:defRPr>
            </a:lvl8pPr>
            <a:lvl9pPr marL="4114800" marR="0" lvl="8" indent="-607060" algn="l" rtl="0">
              <a:lnSpc>
                <a:spcPct val="90000"/>
              </a:lnSpc>
              <a:spcBef>
                <a:spcPts val="1655"/>
              </a:spcBef>
              <a:spcAft>
                <a:spcPts val="0"/>
              </a:spcAft>
              <a:buClr>
                <a:schemeClr val="dk1"/>
              </a:buClr>
              <a:buSzPts val="5960"/>
              <a:buFont typeface="Arial"/>
              <a:buChar char="•"/>
              <a:defRPr sz="5960" b="0" i="0" u="none" strike="noStrike" cap="none">
                <a:solidFill>
                  <a:schemeClr val="dk1"/>
                </a:solidFill>
                <a:latin typeface="Calibri"/>
                <a:ea typeface="Calibri"/>
                <a:cs typeface="Calibri"/>
                <a:sym typeface="Calibri"/>
              </a:defRPr>
            </a:lvl9pPr>
          </a:lstStyle>
          <a:p>
            <a:endParaRPr/>
          </a:p>
        </p:txBody>
      </p:sp>
      <p:sp>
        <p:nvSpPr>
          <p:cNvPr id="12" name="Google Shape;12;p2"/>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3973"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2"/>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3973"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2"/>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3973" b="0" i="0" u="none" strike="noStrike" cap="none">
                <a:solidFill>
                  <a:srgbClr val="888888"/>
                </a:solidFill>
                <a:latin typeface="Calibri"/>
                <a:ea typeface="Calibri"/>
                <a:cs typeface="Calibri"/>
                <a:sym typeface="Calibri"/>
              </a:defRPr>
            </a:lvl1pPr>
            <a:lvl2pPr marL="0" marR="0" lvl="1" indent="0" algn="r" rtl="0">
              <a:spcBef>
                <a:spcPts val="0"/>
              </a:spcBef>
              <a:buNone/>
              <a:defRPr sz="3973" b="0" i="0" u="none" strike="noStrike" cap="none">
                <a:solidFill>
                  <a:srgbClr val="888888"/>
                </a:solidFill>
                <a:latin typeface="Calibri"/>
                <a:ea typeface="Calibri"/>
                <a:cs typeface="Calibri"/>
                <a:sym typeface="Calibri"/>
              </a:defRPr>
            </a:lvl2pPr>
            <a:lvl3pPr marL="0" marR="0" lvl="2" indent="0" algn="r" rtl="0">
              <a:spcBef>
                <a:spcPts val="0"/>
              </a:spcBef>
              <a:buNone/>
              <a:defRPr sz="3973" b="0" i="0" u="none" strike="noStrike" cap="none">
                <a:solidFill>
                  <a:srgbClr val="888888"/>
                </a:solidFill>
                <a:latin typeface="Calibri"/>
                <a:ea typeface="Calibri"/>
                <a:cs typeface="Calibri"/>
                <a:sym typeface="Calibri"/>
              </a:defRPr>
            </a:lvl3pPr>
            <a:lvl4pPr marL="0" marR="0" lvl="3" indent="0" algn="r" rtl="0">
              <a:spcBef>
                <a:spcPts val="0"/>
              </a:spcBef>
              <a:buNone/>
              <a:defRPr sz="3973" b="0" i="0" u="none" strike="noStrike" cap="none">
                <a:solidFill>
                  <a:srgbClr val="888888"/>
                </a:solidFill>
                <a:latin typeface="Calibri"/>
                <a:ea typeface="Calibri"/>
                <a:cs typeface="Calibri"/>
                <a:sym typeface="Calibri"/>
              </a:defRPr>
            </a:lvl4pPr>
            <a:lvl5pPr marL="0" marR="0" lvl="4" indent="0" algn="r" rtl="0">
              <a:spcBef>
                <a:spcPts val="0"/>
              </a:spcBef>
              <a:buNone/>
              <a:defRPr sz="3973" b="0" i="0" u="none" strike="noStrike" cap="none">
                <a:solidFill>
                  <a:srgbClr val="888888"/>
                </a:solidFill>
                <a:latin typeface="Calibri"/>
                <a:ea typeface="Calibri"/>
                <a:cs typeface="Calibri"/>
                <a:sym typeface="Calibri"/>
              </a:defRPr>
            </a:lvl5pPr>
            <a:lvl6pPr marL="0" marR="0" lvl="5" indent="0" algn="r" rtl="0">
              <a:spcBef>
                <a:spcPts val="0"/>
              </a:spcBef>
              <a:buNone/>
              <a:defRPr sz="3973" b="0" i="0" u="none" strike="noStrike" cap="none">
                <a:solidFill>
                  <a:srgbClr val="888888"/>
                </a:solidFill>
                <a:latin typeface="Calibri"/>
                <a:ea typeface="Calibri"/>
                <a:cs typeface="Calibri"/>
                <a:sym typeface="Calibri"/>
              </a:defRPr>
            </a:lvl6pPr>
            <a:lvl7pPr marL="0" marR="0" lvl="6" indent="0" algn="r" rtl="0">
              <a:spcBef>
                <a:spcPts val="0"/>
              </a:spcBef>
              <a:buNone/>
              <a:defRPr sz="3973" b="0" i="0" u="none" strike="noStrike" cap="none">
                <a:solidFill>
                  <a:srgbClr val="888888"/>
                </a:solidFill>
                <a:latin typeface="Calibri"/>
                <a:ea typeface="Calibri"/>
                <a:cs typeface="Calibri"/>
                <a:sym typeface="Calibri"/>
              </a:defRPr>
            </a:lvl7pPr>
            <a:lvl8pPr marL="0" marR="0" lvl="7" indent="0" algn="r" rtl="0">
              <a:spcBef>
                <a:spcPts val="0"/>
              </a:spcBef>
              <a:buNone/>
              <a:defRPr sz="3973" b="0" i="0" u="none" strike="noStrike" cap="none">
                <a:solidFill>
                  <a:srgbClr val="888888"/>
                </a:solidFill>
                <a:latin typeface="Calibri"/>
                <a:ea typeface="Calibri"/>
                <a:cs typeface="Calibri"/>
                <a:sym typeface="Calibri"/>
              </a:defRPr>
            </a:lvl8pPr>
            <a:lvl9pPr marL="0" marR="0" lvl="8" indent="0" algn="r" rtl="0">
              <a:spcBef>
                <a:spcPts val="0"/>
              </a:spcBef>
              <a:buNone/>
              <a:defRPr sz="3973"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emf"/><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8"/>
        <p:cNvGrpSpPr/>
        <p:nvPr/>
      </p:nvGrpSpPr>
      <p:grpSpPr>
        <a:xfrm>
          <a:off x="0" y="0"/>
          <a:ext cx="0" cy="0"/>
          <a:chOff x="0" y="0"/>
          <a:chExt cx="0" cy="0"/>
        </a:xfrm>
      </p:grpSpPr>
      <p:sp>
        <p:nvSpPr>
          <p:cNvPr id="89" name="Google Shape;89;p1"/>
          <p:cNvSpPr/>
          <p:nvPr/>
        </p:nvSpPr>
        <p:spPr>
          <a:xfrm>
            <a:off x="21287" y="39413510"/>
            <a:ext cx="30232640" cy="748320"/>
          </a:xfrm>
          <a:prstGeom prst="rect">
            <a:avLst/>
          </a:prstGeom>
          <a:solidFill>
            <a:srgbClr val="36449C"/>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3600" b="0" i="0" u="none" strike="noStrike" cap="none">
              <a:solidFill>
                <a:schemeClr val="lt1"/>
              </a:solidFill>
              <a:latin typeface="Calibri"/>
              <a:ea typeface="Calibri"/>
              <a:cs typeface="Calibri"/>
              <a:sym typeface="Calibri"/>
            </a:endParaRPr>
          </a:p>
        </p:txBody>
      </p:sp>
      <p:sp>
        <p:nvSpPr>
          <p:cNvPr id="90" name="Google Shape;90;p1"/>
          <p:cNvSpPr/>
          <p:nvPr/>
        </p:nvSpPr>
        <p:spPr>
          <a:xfrm>
            <a:off x="21287" y="2398334"/>
            <a:ext cx="30232640" cy="3707414"/>
          </a:xfrm>
          <a:prstGeom prst="rect">
            <a:avLst/>
          </a:prstGeom>
          <a:solidFill>
            <a:srgbClr val="36449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600" b="0" i="0" u="none" strike="noStrike" cap="none">
              <a:solidFill>
                <a:srgbClr val="031F73"/>
              </a:solidFill>
              <a:latin typeface="Calibri"/>
              <a:ea typeface="Calibri"/>
              <a:cs typeface="Calibri"/>
              <a:sym typeface="Calibri"/>
            </a:endParaRPr>
          </a:p>
        </p:txBody>
      </p:sp>
      <p:sp>
        <p:nvSpPr>
          <p:cNvPr id="91" name="Google Shape;91;p1"/>
          <p:cNvSpPr txBox="1"/>
          <p:nvPr/>
        </p:nvSpPr>
        <p:spPr>
          <a:xfrm>
            <a:off x="2999200" y="3044273"/>
            <a:ext cx="26695161" cy="2985392"/>
          </a:xfrm>
          <a:prstGeom prst="rect">
            <a:avLst/>
          </a:prstGeom>
          <a:noFill/>
          <a:ln>
            <a:noFill/>
          </a:ln>
        </p:spPr>
        <p:txBody>
          <a:bodyPr spcFirstLastPara="1" wrap="square" lIns="91425" tIns="45700" rIns="91425" bIns="45700" anchor="t" anchorCtr="0">
            <a:spAutoFit/>
          </a:bodyPr>
          <a:lstStyle/>
          <a:p>
            <a:pPr lvl="0" algn="ctr"/>
            <a:r>
              <a:rPr lang="en-US" sz="5400" b="1" dirty="0" smtClean="0">
                <a:solidFill>
                  <a:schemeClr val="lt1"/>
                </a:solidFill>
              </a:rPr>
              <a:t>HOSPITAL-ACQUIRED </a:t>
            </a:r>
            <a:r>
              <a:rPr lang="en-US" sz="5400" b="1" dirty="0">
                <a:solidFill>
                  <a:schemeClr val="lt1"/>
                </a:solidFill>
              </a:rPr>
              <a:t>INFECTIONS AUDIT AND QUALITY IMPROVEMENT INTERVENTIONS AT MURANG’A COUNTY REFERRAL HOSPITAL ICU </a:t>
            </a:r>
          </a:p>
          <a:p>
            <a:pPr marL="0" marR="0" lvl="0" indent="0" algn="ctr" rtl="0">
              <a:spcBef>
                <a:spcPts val="0"/>
              </a:spcBef>
              <a:spcAft>
                <a:spcPts val="0"/>
              </a:spcAft>
              <a:buNone/>
            </a:pPr>
            <a:r>
              <a:rPr lang="en-GB" sz="8000" b="1" i="0" u="none" strike="noStrike" cap="none" dirty="0" smtClean="0">
                <a:solidFill>
                  <a:schemeClr val="lt1"/>
                </a:solidFill>
                <a:latin typeface="Arial"/>
                <a:ea typeface="Arial"/>
                <a:cs typeface="Arial"/>
                <a:sym typeface="Arial"/>
              </a:rPr>
              <a:t> </a:t>
            </a:r>
            <a:endParaRPr sz="8000" b="1" i="0" u="none" strike="noStrike" cap="none" dirty="0">
              <a:solidFill>
                <a:schemeClr val="dk1"/>
              </a:solidFill>
              <a:latin typeface="Arial"/>
              <a:ea typeface="Arial"/>
              <a:cs typeface="Arial"/>
              <a:sym typeface="Arial"/>
            </a:endParaRPr>
          </a:p>
        </p:txBody>
      </p:sp>
      <p:sp>
        <p:nvSpPr>
          <p:cNvPr id="92" name="Google Shape;92;p1"/>
          <p:cNvSpPr/>
          <p:nvPr/>
        </p:nvSpPr>
        <p:spPr>
          <a:xfrm>
            <a:off x="21287" y="-19069"/>
            <a:ext cx="261150" cy="684540"/>
          </a:xfrm>
          <a:prstGeom prst="rect">
            <a:avLst/>
          </a:prstGeom>
          <a:noFill/>
          <a:ln>
            <a:noFill/>
          </a:ln>
        </p:spPr>
        <p:txBody>
          <a:bodyPr spcFirstLastPara="1" wrap="square" lIns="129275" tIns="64625" rIns="129275" bIns="64625" anchor="ctr" anchorCtr="0">
            <a:spAutoFit/>
          </a:bodyPr>
          <a:lstStyle/>
          <a:p>
            <a:pPr marL="0" marR="0" lvl="0" indent="0" algn="l" rtl="0">
              <a:spcBef>
                <a:spcPts val="0"/>
              </a:spcBef>
              <a:spcAft>
                <a:spcPts val="0"/>
              </a:spcAft>
              <a:buNone/>
            </a:pPr>
            <a:endParaRPr sz="3600">
              <a:solidFill>
                <a:schemeClr val="dk1"/>
              </a:solidFill>
              <a:latin typeface="Calibri"/>
              <a:ea typeface="Calibri"/>
              <a:cs typeface="Calibri"/>
              <a:sym typeface="Calibri"/>
            </a:endParaRPr>
          </a:p>
        </p:txBody>
      </p:sp>
      <p:sp>
        <p:nvSpPr>
          <p:cNvPr id="93" name="Google Shape;93;p1"/>
          <p:cNvSpPr txBox="1"/>
          <p:nvPr/>
        </p:nvSpPr>
        <p:spPr>
          <a:xfrm>
            <a:off x="1798368" y="11071691"/>
            <a:ext cx="10336679" cy="14847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4524">
              <a:solidFill>
                <a:schemeClr val="dk1"/>
              </a:solidFill>
              <a:latin typeface="Calibri"/>
              <a:ea typeface="Calibri"/>
              <a:cs typeface="Calibri"/>
              <a:sym typeface="Calibri"/>
            </a:endParaRPr>
          </a:p>
          <a:p>
            <a:pPr marL="0" marR="0" lvl="0" indent="0" algn="l" rtl="0">
              <a:spcBef>
                <a:spcPts val="0"/>
              </a:spcBef>
              <a:spcAft>
                <a:spcPts val="0"/>
              </a:spcAft>
              <a:buNone/>
            </a:pPr>
            <a:endParaRPr sz="4524">
              <a:solidFill>
                <a:schemeClr val="dk1"/>
              </a:solidFill>
              <a:latin typeface="Calibri"/>
              <a:ea typeface="Calibri"/>
              <a:cs typeface="Calibri"/>
              <a:sym typeface="Calibri"/>
            </a:endParaRPr>
          </a:p>
        </p:txBody>
      </p:sp>
      <p:sp>
        <p:nvSpPr>
          <p:cNvPr id="94" name="Google Shape;94;p1"/>
          <p:cNvSpPr/>
          <p:nvPr/>
        </p:nvSpPr>
        <p:spPr>
          <a:xfrm>
            <a:off x="4870527" y="39436808"/>
            <a:ext cx="17994753" cy="120032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3600" b="1" dirty="0">
                <a:solidFill>
                  <a:schemeClr val="lt1"/>
                </a:solidFill>
                <a:latin typeface="Arial"/>
                <a:ea typeface="Arial"/>
                <a:cs typeface="Arial"/>
                <a:sym typeface="Arial"/>
              </a:rPr>
              <a:t>Contact: </a:t>
            </a:r>
            <a:r>
              <a:rPr lang="en-GB" sz="3600" b="1" dirty="0" smtClean="0">
                <a:solidFill>
                  <a:schemeClr val="lt1"/>
                </a:solidFill>
              </a:rPr>
              <a:t>zackinuthia@gmail.com</a:t>
            </a:r>
            <a:endParaRPr dirty="0"/>
          </a:p>
          <a:p>
            <a:pPr marL="0" marR="0" lvl="0" indent="0" algn="l" rtl="0">
              <a:spcBef>
                <a:spcPts val="0"/>
              </a:spcBef>
              <a:spcAft>
                <a:spcPts val="0"/>
              </a:spcAft>
              <a:buNone/>
            </a:pPr>
            <a:endParaRPr sz="3600" dirty="0">
              <a:solidFill>
                <a:schemeClr val="lt1"/>
              </a:solidFill>
              <a:latin typeface="Calibri"/>
              <a:ea typeface="Calibri"/>
              <a:cs typeface="Calibri"/>
              <a:sym typeface="Calibri"/>
            </a:endParaRPr>
          </a:p>
        </p:txBody>
      </p:sp>
      <p:sp>
        <p:nvSpPr>
          <p:cNvPr id="95" name="Google Shape;95;p1"/>
          <p:cNvSpPr txBox="1"/>
          <p:nvPr/>
        </p:nvSpPr>
        <p:spPr>
          <a:xfrm>
            <a:off x="713140" y="6175210"/>
            <a:ext cx="28681328" cy="1569620"/>
          </a:xfrm>
          <a:prstGeom prst="rect">
            <a:avLst/>
          </a:prstGeom>
          <a:noFill/>
          <a:ln>
            <a:noFill/>
          </a:ln>
        </p:spPr>
        <p:txBody>
          <a:bodyPr spcFirstLastPara="1" wrap="square" lIns="91425" tIns="45700" rIns="91425" bIns="45700" anchor="t" anchorCtr="0">
            <a:spAutoFit/>
          </a:bodyPr>
          <a:lstStyle/>
          <a:p>
            <a:pPr lvl="0" algn="ctr"/>
            <a:r>
              <a:rPr lang="en-US" sz="4000" dirty="0">
                <a:solidFill>
                  <a:schemeClr val="dk1"/>
                </a:solidFill>
                <a:latin typeface="Calibri"/>
                <a:ea typeface="Calibri"/>
                <a:cs typeface="Calibri"/>
                <a:sym typeface="Calibri"/>
              </a:rPr>
              <a:t> </a:t>
            </a:r>
            <a:r>
              <a:rPr lang="en-US" sz="6000" b="1" i="1" dirty="0" smtClean="0">
                <a:solidFill>
                  <a:schemeClr val="dk1"/>
                </a:solidFill>
                <a:latin typeface="Calibri"/>
                <a:ea typeface="Calibri"/>
                <a:cs typeface="Calibri"/>
                <a:sym typeface="Calibri"/>
              </a:rPr>
              <a:t>z kinuthia</a:t>
            </a:r>
            <a:r>
              <a:rPr lang="en-US" sz="5400" baseline="30000" dirty="0" smtClean="0">
                <a:latin typeface="Calibri"/>
                <a:ea typeface="Calibri"/>
                <a:cs typeface="Calibri"/>
                <a:sym typeface="Calibri"/>
              </a:rPr>
              <a:t>1, </a:t>
            </a:r>
            <a:r>
              <a:rPr lang="en-US" sz="6000" b="1" i="1" dirty="0">
                <a:solidFill>
                  <a:schemeClr val="dk1"/>
                </a:solidFill>
                <a:latin typeface="Calibri"/>
                <a:ea typeface="Calibri"/>
                <a:cs typeface="Calibri"/>
                <a:sym typeface="Calibri"/>
              </a:rPr>
              <a:t>, </a:t>
            </a:r>
            <a:r>
              <a:rPr lang="en-US" sz="6000" b="1" i="1" dirty="0" smtClean="0">
                <a:solidFill>
                  <a:schemeClr val="dk1"/>
                </a:solidFill>
                <a:latin typeface="Calibri"/>
                <a:ea typeface="Calibri"/>
                <a:cs typeface="Calibri"/>
                <a:sym typeface="Calibri"/>
              </a:rPr>
              <a:t>F kagwaini</a:t>
            </a:r>
            <a:r>
              <a:rPr lang="en-US" sz="5400" baseline="30000" dirty="0" smtClean="0">
                <a:latin typeface="Calibri"/>
                <a:ea typeface="Calibri"/>
                <a:cs typeface="Calibri"/>
                <a:sym typeface="Calibri"/>
              </a:rPr>
              <a:t>1</a:t>
            </a:r>
            <a:r>
              <a:rPr lang="en-US" sz="6000" b="1" i="1" dirty="0" smtClean="0">
                <a:solidFill>
                  <a:schemeClr val="dk1"/>
                </a:solidFill>
                <a:latin typeface="Calibri"/>
                <a:ea typeface="Calibri"/>
                <a:cs typeface="Calibri"/>
                <a:sym typeface="Calibri"/>
              </a:rPr>
              <a:t> R Kuria</a:t>
            </a:r>
            <a:r>
              <a:rPr lang="en-US" sz="5400" baseline="30000" dirty="0" smtClean="0">
                <a:latin typeface="Calibri"/>
                <a:ea typeface="Calibri"/>
                <a:cs typeface="Calibri"/>
                <a:sym typeface="Calibri"/>
              </a:rPr>
              <a:t>1</a:t>
            </a:r>
            <a:r>
              <a:rPr lang="en-US" sz="6000" b="1" i="1" dirty="0" smtClean="0">
                <a:solidFill>
                  <a:schemeClr val="dk1"/>
                </a:solidFill>
                <a:latin typeface="Calibri"/>
                <a:ea typeface="Calibri"/>
                <a:cs typeface="Calibri"/>
                <a:sym typeface="Calibri"/>
              </a:rPr>
              <a:t> </a:t>
            </a:r>
            <a:endParaRPr lang="en-US" sz="3600" dirty="0"/>
          </a:p>
          <a:p>
            <a:pPr lvl="0" algn="ctr"/>
            <a:r>
              <a:rPr lang="en-US" sz="3600" dirty="0"/>
              <a:t>1: Department of </a:t>
            </a:r>
            <a:r>
              <a:rPr lang="en-US" sz="3600" dirty="0" smtClean="0"/>
              <a:t>Health</a:t>
            </a:r>
            <a:r>
              <a:rPr lang="en-US" sz="3600" dirty="0"/>
              <a:t>, </a:t>
            </a:r>
            <a:r>
              <a:rPr lang="en-US" sz="3600" dirty="0" smtClean="0"/>
              <a:t>Murang’a county, Kenya. </a:t>
            </a:r>
            <a:endParaRPr lang="en-US" sz="3600" dirty="0"/>
          </a:p>
        </p:txBody>
      </p:sp>
      <p:sp>
        <p:nvSpPr>
          <p:cNvPr id="96" name="Google Shape;96;p1"/>
          <p:cNvSpPr/>
          <p:nvPr/>
        </p:nvSpPr>
        <p:spPr>
          <a:xfrm>
            <a:off x="282437" y="7838611"/>
            <a:ext cx="29555313" cy="5909270"/>
          </a:xfrm>
          <a:prstGeom prst="rect">
            <a:avLst/>
          </a:prstGeom>
          <a:noFill/>
          <a:ln>
            <a:noFill/>
          </a:ln>
        </p:spPr>
        <p:txBody>
          <a:bodyPr spcFirstLastPara="1" wrap="square" lIns="91425" tIns="45700" rIns="91425" bIns="45700" anchor="t" anchorCtr="0">
            <a:spAutoFit/>
          </a:bodyPr>
          <a:lstStyle/>
          <a:p>
            <a:pPr lvl="0" algn="just"/>
            <a:r>
              <a:rPr lang="en-GB" sz="4000" b="1" dirty="0" smtClean="0">
                <a:solidFill>
                  <a:srgbClr val="36449C"/>
                </a:solidFill>
                <a:sym typeface="Arial"/>
              </a:rPr>
              <a:t>BACKGROUND</a:t>
            </a:r>
            <a:r>
              <a:rPr lang="en-US" sz="4000" b="1" dirty="0">
                <a:solidFill>
                  <a:srgbClr val="36449C"/>
                </a:solidFill>
              </a:rPr>
              <a:t> </a:t>
            </a:r>
            <a:endParaRPr lang="en-US" sz="4000" b="1" dirty="0" smtClean="0">
              <a:solidFill>
                <a:srgbClr val="36449C"/>
              </a:solidFill>
            </a:endParaRPr>
          </a:p>
          <a:p>
            <a:pPr lvl="0" algn="just"/>
            <a:r>
              <a:rPr lang="en-US" sz="3600" dirty="0" smtClean="0">
                <a:solidFill>
                  <a:schemeClr val="tx1"/>
                </a:solidFill>
              </a:rPr>
              <a:t>Hospital-acquired </a:t>
            </a:r>
            <a:r>
              <a:rPr lang="en-US" sz="3600" dirty="0">
                <a:solidFill>
                  <a:schemeClr val="tx1"/>
                </a:solidFill>
              </a:rPr>
              <a:t>infections (HAIs), are infections that occur in patients while seeking healthcare in hospitals and health facilities which were not present at time of admission or the hospital visit.</a:t>
            </a:r>
          </a:p>
          <a:p>
            <a:pPr lvl="0" algn="just"/>
            <a:r>
              <a:rPr lang="en-US" sz="3600" dirty="0">
                <a:solidFill>
                  <a:schemeClr val="tx1"/>
                </a:solidFill>
              </a:rPr>
              <a:t> The burden of HAIs is not well quantified with estimated 7% in developed and 10% in developing countries being at risk of developing at least one HAI despite being preventable. </a:t>
            </a:r>
          </a:p>
          <a:p>
            <a:pPr lvl="0" algn="just"/>
            <a:r>
              <a:rPr lang="en-US" sz="3600" dirty="0">
                <a:solidFill>
                  <a:schemeClr val="tx1"/>
                </a:solidFill>
              </a:rPr>
              <a:t>They are of significant public health concern because they contribute to increased morbidity, mortality, prolonged hospital stay, and healthcare costs (Mihnea Miron et al, 2024).</a:t>
            </a:r>
          </a:p>
          <a:p>
            <a:pPr lvl="0" algn="just"/>
            <a:r>
              <a:rPr lang="en-US" sz="3600" dirty="0">
                <a:solidFill>
                  <a:schemeClr val="tx1"/>
                </a:solidFill>
              </a:rPr>
              <a:t> In Murang’a county referral hospital In the month of October and November 2025 a data review observed a surge in HAP case ,3 out of 5 post-craniotomy patients in ICU developed hospital acquired pneumonia, prompting the need for an Infection Prevention and Control (IPC) audit and adoption of a Continuous Quality Improvement (CQI) model to design and implement targeted interventions</a:t>
            </a:r>
            <a:r>
              <a:rPr lang="en-US" sz="3600" dirty="0">
                <a:solidFill>
                  <a:srgbClr val="36449C"/>
                </a:solidFill>
              </a:rPr>
              <a:t>.</a:t>
            </a:r>
          </a:p>
          <a:p>
            <a:pPr marL="0" marR="0" lvl="0" indent="0" algn="just" rtl="0">
              <a:spcBef>
                <a:spcPts val="0"/>
              </a:spcBef>
              <a:spcAft>
                <a:spcPts val="0"/>
              </a:spcAft>
              <a:buNone/>
            </a:pPr>
            <a:endParaRPr dirty="0"/>
          </a:p>
        </p:txBody>
      </p:sp>
      <p:sp>
        <p:nvSpPr>
          <p:cNvPr id="97" name="Google Shape;97;p1"/>
          <p:cNvSpPr/>
          <p:nvPr/>
        </p:nvSpPr>
        <p:spPr>
          <a:xfrm>
            <a:off x="282437" y="13665316"/>
            <a:ext cx="29112031" cy="1384954"/>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GB" sz="4800" b="1" dirty="0" smtClean="0">
                <a:solidFill>
                  <a:srgbClr val="36449C"/>
                </a:solidFill>
                <a:latin typeface="Arial"/>
                <a:ea typeface="Arial"/>
                <a:cs typeface="Arial"/>
                <a:sym typeface="Arial"/>
              </a:rPr>
              <a:t>OBJECTIVE: </a:t>
            </a:r>
          </a:p>
          <a:p>
            <a:pPr lvl="0" algn="just"/>
            <a:r>
              <a:rPr lang="en-GB" sz="3600" dirty="0" smtClean="0">
                <a:solidFill>
                  <a:schemeClr val="dk1"/>
                </a:solidFill>
                <a:latin typeface="Calibri"/>
                <a:ea typeface="Calibri"/>
                <a:cs typeface="Calibri"/>
                <a:sym typeface="Calibri"/>
              </a:rPr>
              <a:t>.</a:t>
            </a:r>
            <a:r>
              <a:rPr lang="en-US" sz="3600" dirty="0" smtClean="0"/>
              <a:t>To </a:t>
            </a:r>
            <a:r>
              <a:rPr lang="en-US" sz="3600" dirty="0"/>
              <a:t>reduce hospital-acquired infections in the ICU at Murang’a County Referral Hospital through targeted quality improvement interventions</a:t>
            </a:r>
            <a:endParaRPr sz="3600" dirty="0">
              <a:solidFill>
                <a:srgbClr val="000000"/>
              </a:solidFill>
              <a:sym typeface="Arial"/>
            </a:endParaRPr>
          </a:p>
        </p:txBody>
      </p:sp>
      <p:sp>
        <p:nvSpPr>
          <p:cNvPr id="98" name="Google Shape;98;p1"/>
          <p:cNvSpPr/>
          <p:nvPr/>
        </p:nvSpPr>
        <p:spPr>
          <a:xfrm>
            <a:off x="416587" y="20672193"/>
            <a:ext cx="12330948" cy="830956"/>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GB" sz="4800" b="1" dirty="0">
                <a:solidFill>
                  <a:srgbClr val="36449C"/>
                </a:solidFill>
                <a:latin typeface="Arial"/>
                <a:ea typeface="Arial"/>
                <a:cs typeface="Arial"/>
                <a:sym typeface="Arial"/>
              </a:rPr>
              <a:t>STUDY AREA:</a:t>
            </a:r>
            <a:r>
              <a:rPr lang="en-GB" sz="4800" b="1" dirty="0">
                <a:solidFill>
                  <a:schemeClr val="dk1"/>
                </a:solidFill>
                <a:latin typeface="Arial"/>
                <a:ea typeface="Arial"/>
                <a:cs typeface="Arial"/>
                <a:sym typeface="Arial"/>
              </a:rPr>
              <a:t> </a:t>
            </a:r>
            <a:r>
              <a:rPr lang="en-GB" sz="3600" b="1" dirty="0" smtClean="0">
                <a:solidFill>
                  <a:schemeClr val="dk1"/>
                </a:solidFill>
                <a:latin typeface="+mn-lt"/>
                <a:cs typeface="Calibri"/>
                <a:sym typeface="Calibri"/>
              </a:rPr>
              <a:t>MCRH,Murang’a county</a:t>
            </a:r>
            <a:r>
              <a:rPr lang="en-GB" sz="3600" b="1" dirty="0" smtClean="0">
                <a:solidFill>
                  <a:schemeClr val="dk1"/>
                </a:solidFill>
                <a:latin typeface="+mn-lt"/>
                <a:ea typeface="Calibri"/>
                <a:cs typeface="Calibri"/>
                <a:sym typeface="Calibri"/>
              </a:rPr>
              <a:t>, </a:t>
            </a:r>
            <a:r>
              <a:rPr lang="en-GB" sz="3600" b="1" dirty="0">
                <a:solidFill>
                  <a:schemeClr val="dk1"/>
                </a:solidFill>
                <a:latin typeface="+mn-lt"/>
                <a:ea typeface="Calibri"/>
                <a:cs typeface="Calibri"/>
                <a:sym typeface="Calibri"/>
              </a:rPr>
              <a:t>Kenya</a:t>
            </a:r>
            <a:endParaRPr sz="3600" dirty="0">
              <a:latin typeface="+mn-lt"/>
            </a:endParaRPr>
          </a:p>
        </p:txBody>
      </p:sp>
      <p:sp>
        <p:nvSpPr>
          <p:cNvPr id="99" name="Google Shape;99;p1"/>
          <p:cNvSpPr/>
          <p:nvPr/>
        </p:nvSpPr>
        <p:spPr>
          <a:xfrm>
            <a:off x="11120284" y="20734991"/>
            <a:ext cx="17918843" cy="1477287"/>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endParaRPr dirty="0">
              <a:solidFill>
                <a:schemeClr val="tx1"/>
              </a:solidFill>
            </a:endParaRPr>
          </a:p>
          <a:p>
            <a:r>
              <a:rPr lang="en-GB" sz="4000" b="1" dirty="0">
                <a:solidFill>
                  <a:schemeClr val="dk1"/>
                </a:solidFill>
                <a:latin typeface="Calibri"/>
                <a:ea typeface="Calibri"/>
                <a:cs typeface="Calibri"/>
                <a:sym typeface="Calibri"/>
              </a:rPr>
              <a:t> </a:t>
            </a:r>
            <a:endParaRPr lang="en-US" sz="3600" b="1" dirty="0"/>
          </a:p>
          <a:p>
            <a:pPr marL="0" marR="0" lvl="0" indent="0" algn="l" rtl="0">
              <a:spcBef>
                <a:spcPts val="0"/>
              </a:spcBef>
              <a:spcAft>
                <a:spcPts val="0"/>
              </a:spcAft>
              <a:buNone/>
            </a:pPr>
            <a:endParaRPr sz="3600" dirty="0"/>
          </a:p>
        </p:txBody>
      </p:sp>
      <p:sp>
        <p:nvSpPr>
          <p:cNvPr id="101" name="Google Shape;101;p1"/>
          <p:cNvSpPr/>
          <p:nvPr/>
        </p:nvSpPr>
        <p:spPr>
          <a:xfrm>
            <a:off x="282437" y="24581654"/>
            <a:ext cx="12465098" cy="830997"/>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GB" sz="4800" b="1">
                <a:solidFill>
                  <a:srgbClr val="36449C"/>
                </a:solidFill>
                <a:latin typeface="Arial"/>
                <a:ea typeface="Arial"/>
                <a:cs typeface="Arial"/>
                <a:sym typeface="Arial"/>
              </a:rPr>
              <a:t>RESULTS</a:t>
            </a:r>
            <a:endParaRPr/>
          </a:p>
        </p:txBody>
      </p:sp>
      <p:sp>
        <p:nvSpPr>
          <p:cNvPr id="102" name="Google Shape;102;p1"/>
          <p:cNvSpPr/>
          <p:nvPr/>
        </p:nvSpPr>
        <p:spPr>
          <a:xfrm>
            <a:off x="330404" y="15248646"/>
            <a:ext cx="22197087" cy="830956"/>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GB" sz="4800" b="1" dirty="0">
                <a:solidFill>
                  <a:srgbClr val="36449C"/>
                </a:solidFill>
                <a:latin typeface="Arial"/>
                <a:ea typeface="Arial"/>
                <a:cs typeface="Arial"/>
                <a:sym typeface="Arial"/>
              </a:rPr>
              <a:t>METHODOLOGY:</a:t>
            </a:r>
            <a:r>
              <a:rPr lang="en-GB" sz="4800" b="1" dirty="0">
                <a:solidFill>
                  <a:srgbClr val="1F3864"/>
                </a:solidFill>
                <a:latin typeface="Arial"/>
                <a:ea typeface="Arial"/>
                <a:cs typeface="Arial"/>
                <a:sym typeface="Arial"/>
              </a:rPr>
              <a:t> </a:t>
            </a:r>
            <a:endParaRPr dirty="0"/>
          </a:p>
        </p:txBody>
      </p:sp>
      <p:sp>
        <p:nvSpPr>
          <p:cNvPr id="103" name="Google Shape;103;p1"/>
          <p:cNvSpPr/>
          <p:nvPr/>
        </p:nvSpPr>
        <p:spPr>
          <a:xfrm>
            <a:off x="282437" y="25435949"/>
            <a:ext cx="15141284" cy="64629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3600" b="1" dirty="0">
                <a:solidFill>
                  <a:schemeClr val="dk1"/>
                </a:solidFill>
                <a:latin typeface="Arial"/>
                <a:ea typeface="Arial"/>
                <a:cs typeface="Arial"/>
                <a:sym typeface="Arial"/>
              </a:rPr>
              <a:t>Table 1 </a:t>
            </a:r>
            <a:endParaRPr sz="3600" dirty="0">
              <a:solidFill>
                <a:schemeClr val="dk1"/>
              </a:solidFill>
              <a:latin typeface="Arial"/>
              <a:ea typeface="Arial"/>
              <a:cs typeface="Arial"/>
              <a:sym typeface="Arial"/>
            </a:endParaRPr>
          </a:p>
        </p:txBody>
      </p:sp>
      <p:sp>
        <p:nvSpPr>
          <p:cNvPr id="107" name="Google Shape;107;p1"/>
          <p:cNvSpPr/>
          <p:nvPr/>
        </p:nvSpPr>
        <p:spPr>
          <a:xfrm>
            <a:off x="16141148" y="21745689"/>
            <a:ext cx="12610111" cy="830956"/>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GB" sz="4800" b="1" dirty="0">
                <a:solidFill>
                  <a:srgbClr val="36449C"/>
                </a:solidFill>
                <a:latin typeface="Arial"/>
                <a:ea typeface="Arial"/>
                <a:cs typeface="Arial"/>
                <a:sym typeface="Arial"/>
              </a:rPr>
              <a:t> DISCUSSION</a:t>
            </a:r>
            <a:endParaRPr dirty="0"/>
          </a:p>
        </p:txBody>
      </p:sp>
      <p:sp>
        <p:nvSpPr>
          <p:cNvPr id="108" name="Google Shape;108;p1"/>
          <p:cNvSpPr/>
          <p:nvPr/>
        </p:nvSpPr>
        <p:spPr>
          <a:xfrm>
            <a:off x="15853304" y="23053822"/>
            <a:ext cx="14154810" cy="6818173"/>
          </a:xfrm>
          <a:prstGeom prst="rect">
            <a:avLst/>
          </a:prstGeom>
          <a:noFill/>
          <a:ln>
            <a:noFill/>
          </a:ln>
        </p:spPr>
        <p:txBody>
          <a:bodyPr spcFirstLastPara="1" wrap="square" lIns="91425" tIns="45700" rIns="91425" bIns="45700" anchor="t" anchorCtr="0">
            <a:spAutoFit/>
          </a:bodyPr>
          <a:lstStyle/>
          <a:p>
            <a:pPr>
              <a:lnSpc>
                <a:spcPct val="107000"/>
              </a:lnSpc>
              <a:spcAft>
                <a:spcPts val="800"/>
              </a:spcAft>
            </a:pPr>
            <a:r>
              <a:rPr lang="en-US" sz="3600" dirty="0">
                <a:latin typeface="+mn-lt"/>
                <a:ea typeface="Times New Roman" panose="02020603050405020304" pitchFamily="18" charset="0"/>
                <a:cs typeface="Times New Roman" panose="02020603050405020304" pitchFamily="18" charset="0"/>
              </a:rPr>
              <a:t>Pre intervention  audit found 3  hospital acquired pneumonia cases in ICU  Environmental sampling showed that 23/28 (82%) swabs had microbial growth, including </a:t>
            </a:r>
            <a:r>
              <a:rPr lang="en-US" sz="3600" i="1" dirty="0">
                <a:latin typeface="+mn-lt"/>
                <a:ea typeface="Times New Roman" panose="02020603050405020304" pitchFamily="18" charset="0"/>
                <a:cs typeface="Times New Roman" panose="02020603050405020304" pitchFamily="18" charset="0"/>
              </a:rPr>
              <a:t>Acinetobacter baumannii</a:t>
            </a:r>
            <a:r>
              <a:rPr lang="en-US" sz="3600" dirty="0">
                <a:latin typeface="+mn-lt"/>
                <a:ea typeface="Times New Roman" panose="02020603050405020304" pitchFamily="18" charset="0"/>
                <a:cs typeface="Times New Roman" panose="02020603050405020304" pitchFamily="18" charset="0"/>
              </a:rPr>
              <a:t>, coagulase-negative </a:t>
            </a:r>
            <a:r>
              <a:rPr lang="en-US" sz="3600" i="1" dirty="0">
                <a:latin typeface="+mn-lt"/>
                <a:ea typeface="Times New Roman" panose="02020603050405020304" pitchFamily="18" charset="0"/>
                <a:cs typeface="Times New Roman" panose="02020603050405020304" pitchFamily="18" charset="0"/>
              </a:rPr>
              <a:t>Staphylococcus</a:t>
            </a:r>
            <a:r>
              <a:rPr lang="en-US" sz="3600" dirty="0">
                <a:latin typeface="+mn-lt"/>
                <a:ea typeface="Times New Roman" panose="02020603050405020304" pitchFamily="18" charset="0"/>
                <a:cs typeface="Times New Roman" panose="02020603050405020304" pitchFamily="18" charset="0"/>
              </a:rPr>
              <a:t>, and </a:t>
            </a:r>
            <a:r>
              <a:rPr lang="en-US" sz="3600" i="1" dirty="0">
                <a:latin typeface="+mn-lt"/>
                <a:ea typeface="Times New Roman" panose="02020603050405020304" pitchFamily="18" charset="0"/>
                <a:cs typeface="Times New Roman" panose="02020603050405020304" pitchFamily="18" charset="0"/>
              </a:rPr>
              <a:t>Staphylococcus aureus</a:t>
            </a:r>
            <a:r>
              <a:rPr lang="en-US" sz="3600" dirty="0">
                <a:latin typeface="+mn-lt"/>
                <a:ea typeface="Times New Roman" panose="02020603050405020304" pitchFamily="18" charset="0"/>
                <a:cs typeface="Times New Roman" panose="02020603050405020304" pitchFamily="18" charset="0"/>
              </a:rPr>
              <a:t>. Hand hygiene compliance among the health workers was 23.9%</a:t>
            </a:r>
            <a:endParaRPr lang="en-US" sz="3200" dirty="0">
              <a:latin typeface="+mn-lt"/>
              <a:ea typeface="Calibri" panose="020F0502020204030204" pitchFamily="34" charset="0"/>
              <a:cs typeface="Times New Roman" panose="02020603050405020304" pitchFamily="18" charset="0"/>
            </a:endParaRPr>
          </a:p>
          <a:p>
            <a:pPr>
              <a:lnSpc>
                <a:spcPct val="107000"/>
              </a:lnSpc>
              <a:spcAft>
                <a:spcPts val="800"/>
              </a:spcAft>
            </a:pPr>
            <a:r>
              <a:rPr lang="en-US" sz="3600" dirty="0">
                <a:latin typeface="+mn-lt"/>
                <a:ea typeface="Times New Roman" panose="02020603050405020304" pitchFamily="18" charset="0"/>
                <a:cs typeface="Times New Roman" panose="02020603050405020304" pitchFamily="18" charset="0"/>
              </a:rPr>
              <a:t> Post-intervention, there was 0 cases of hospital acquired pneumonia in ICU, only 1/28 (3.5%) swabs demonstrated microbial growth, indicating a marked reduction in environmental contamination. No cases of HAP were recorded following the interventions, and sustained adherence to IPC measures has maintained zero hospital acquired pneumonia incidence to </a:t>
            </a:r>
            <a:r>
              <a:rPr lang="en-US" sz="3600" dirty="0">
                <a:latin typeface="Times New Roman" panose="02020603050405020304" pitchFamily="18" charset="0"/>
                <a:ea typeface="Times New Roman" panose="02020603050405020304" pitchFamily="18" charset="0"/>
                <a:cs typeface="Times New Roman" panose="02020603050405020304" pitchFamily="18" charset="0"/>
              </a:rPr>
              <a:t>date. </a:t>
            </a:r>
          </a:p>
        </p:txBody>
      </p:sp>
      <p:sp>
        <p:nvSpPr>
          <p:cNvPr id="109" name="Google Shape;109;p1"/>
          <p:cNvSpPr/>
          <p:nvPr/>
        </p:nvSpPr>
        <p:spPr>
          <a:xfrm>
            <a:off x="15853304" y="30392905"/>
            <a:ext cx="13984446" cy="5262939"/>
          </a:xfrm>
          <a:prstGeom prst="rect">
            <a:avLst/>
          </a:prstGeom>
          <a:noFill/>
          <a:ln>
            <a:noFill/>
          </a:ln>
        </p:spPr>
        <p:txBody>
          <a:bodyPr spcFirstLastPara="1" wrap="square" lIns="91425" tIns="45700" rIns="91425" bIns="45700" anchor="t" anchorCtr="0">
            <a:spAutoFit/>
          </a:bodyPr>
          <a:lstStyle/>
          <a:p>
            <a:pPr lvl="0" algn="just"/>
            <a:r>
              <a:rPr lang="en-GB" sz="4800" b="1" dirty="0">
                <a:solidFill>
                  <a:srgbClr val="36449C"/>
                </a:solidFill>
                <a:latin typeface="Arial"/>
                <a:ea typeface="Arial"/>
                <a:cs typeface="Arial"/>
                <a:sym typeface="Arial"/>
              </a:rPr>
              <a:t> </a:t>
            </a:r>
            <a:r>
              <a:rPr lang="en-GB" sz="4800" b="1" dirty="0" smtClean="0">
                <a:solidFill>
                  <a:srgbClr val="36449C"/>
                </a:solidFill>
                <a:latin typeface="Arial"/>
                <a:ea typeface="Arial"/>
                <a:cs typeface="Arial"/>
                <a:sym typeface="Arial"/>
              </a:rPr>
              <a:t>CONCLUSIONS</a:t>
            </a:r>
          </a:p>
          <a:p>
            <a:pPr lvl="0" algn="just"/>
            <a:r>
              <a:rPr lang="en-US"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en-US" sz="3600" dirty="0">
                <a:latin typeface="+mn-lt"/>
                <a:ea typeface="Times New Roman" panose="02020603050405020304" pitchFamily="18" charset="0"/>
                <a:cs typeface="Times New Roman" panose="02020603050405020304" pitchFamily="18" charset="0"/>
              </a:rPr>
              <a:t>The implementation of targeted IPC interventions following an audit significantly reduced environmental contamination and lowered the risk of HAP in the ICU. Strict adherence to infection prevention and control measures, conducting regular IPC audits, continuous staff training, adequate resource provision, and continuous monitoring are critical in improving patient safety and preventing HAIs. To effectively establish causality, patient microbiological profile need to be compared to that of the environmental contamination</a:t>
            </a:r>
            <a:endParaRPr sz="3600" dirty="0">
              <a:latin typeface="+mn-lt"/>
            </a:endParaRPr>
          </a:p>
        </p:txBody>
      </p:sp>
      <p:sp>
        <p:nvSpPr>
          <p:cNvPr id="114" name="Google Shape;114;p1"/>
          <p:cNvSpPr/>
          <p:nvPr/>
        </p:nvSpPr>
        <p:spPr>
          <a:xfrm>
            <a:off x="653322" y="382941"/>
            <a:ext cx="5441739" cy="1644667"/>
          </a:xfrm>
          <a:custGeom>
            <a:avLst/>
            <a:gdLst/>
            <a:ahLst/>
            <a:cxnLst/>
            <a:rect l="l" t="t" r="r" b="b"/>
            <a:pathLst>
              <a:path w="5441739" h="1644667" extrusionOk="0">
                <a:moveTo>
                  <a:pt x="0" y="0"/>
                </a:moveTo>
                <a:lnTo>
                  <a:pt x="5441739" y="0"/>
                </a:lnTo>
                <a:lnTo>
                  <a:pt x="5441739" y="1644666"/>
                </a:lnTo>
                <a:lnTo>
                  <a:pt x="0" y="1644666"/>
                </a:lnTo>
                <a:lnTo>
                  <a:pt x="0" y="0"/>
                </a:lnTo>
                <a:close/>
              </a:path>
            </a:pathLst>
          </a:custGeom>
          <a:blipFill rotWithShape="1">
            <a:blip r:embed="rId3">
              <a:alphaModFix/>
            </a:blip>
            <a:stretch>
              <a:fillRect t="-2570"/>
            </a:stretch>
          </a:blipFill>
          <a:ln>
            <a:noFill/>
          </a:ln>
        </p:spPr>
      </p:sp>
      <p:grpSp>
        <p:nvGrpSpPr>
          <p:cNvPr id="115" name="Google Shape;115;p1"/>
          <p:cNvGrpSpPr/>
          <p:nvPr/>
        </p:nvGrpSpPr>
        <p:grpSpPr>
          <a:xfrm>
            <a:off x="10228618" y="42112091"/>
            <a:ext cx="9829149" cy="691341"/>
            <a:chOff x="0" y="-38100"/>
            <a:chExt cx="784800" cy="55200"/>
          </a:xfrm>
        </p:grpSpPr>
        <p:sp>
          <p:nvSpPr>
            <p:cNvPr id="116" name="Google Shape;116;p1"/>
            <p:cNvSpPr/>
            <p:nvPr/>
          </p:nvSpPr>
          <p:spPr>
            <a:xfrm>
              <a:off x="0" y="0"/>
              <a:ext cx="784752" cy="17068"/>
            </a:xfrm>
            <a:custGeom>
              <a:avLst/>
              <a:gdLst/>
              <a:ahLst/>
              <a:cxnLst/>
              <a:rect l="l" t="t" r="r" b="b"/>
              <a:pathLst>
                <a:path w="784752" h="17068" extrusionOk="0">
                  <a:moveTo>
                    <a:pt x="0" y="0"/>
                  </a:moveTo>
                  <a:lnTo>
                    <a:pt x="784752" y="0"/>
                  </a:lnTo>
                  <a:lnTo>
                    <a:pt x="784752" y="17068"/>
                  </a:lnTo>
                  <a:lnTo>
                    <a:pt x="0" y="17068"/>
                  </a:lnTo>
                  <a:close/>
                </a:path>
              </a:pathLst>
            </a:custGeom>
            <a:solidFill>
              <a:srgbClr val="E3393A"/>
            </a:solidFill>
            <a:ln>
              <a:noFill/>
            </a:ln>
          </p:spPr>
        </p:sp>
        <p:sp>
          <p:nvSpPr>
            <p:cNvPr id="117" name="Google Shape;117;p1"/>
            <p:cNvSpPr txBox="1"/>
            <p:nvPr/>
          </p:nvSpPr>
          <p:spPr>
            <a:xfrm>
              <a:off x="0" y="-38100"/>
              <a:ext cx="784800" cy="55200"/>
            </a:xfrm>
            <a:prstGeom prst="rect">
              <a:avLst/>
            </a:prstGeom>
            <a:noFill/>
            <a:ln>
              <a:noFill/>
            </a:ln>
          </p:spPr>
          <p:txBody>
            <a:bodyPr spcFirstLastPara="1" wrap="square" lIns="77850" tIns="77850" rIns="77850" bIns="77850" anchor="ctr" anchorCtr="0">
              <a:noAutofit/>
            </a:bodyPr>
            <a:lstStyle/>
            <a:p>
              <a:pPr marL="0" marR="0" lvl="0" indent="0" algn="ctr" rtl="0">
                <a:lnSpc>
                  <a:spcPct val="100777"/>
                </a:lnSpc>
                <a:spcBef>
                  <a:spcPts val="0"/>
                </a:spcBef>
                <a:spcAft>
                  <a:spcPts val="0"/>
                </a:spcAft>
                <a:buClr>
                  <a:schemeClr val="dk1"/>
                </a:buClr>
                <a:buSzPts val="2980"/>
                <a:buFont typeface="Calibri"/>
                <a:buNone/>
              </a:pPr>
              <a:endParaRPr sz="2980" b="0" i="0" u="none" strike="noStrike" cap="none">
                <a:solidFill>
                  <a:srgbClr val="000000"/>
                </a:solidFill>
                <a:latin typeface="Calibri"/>
                <a:ea typeface="Calibri"/>
                <a:cs typeface="Calibri"/>
                <a:sym typeface="Calibri"/>
              </a:endParaRPr>
            </a:p>
          </p:txBody>
        </p:sp>
      </p:grpSp>
      <p:grpSp>
        <p:nvGrpSpPr>
          <p:cNvPr id="118" name="Google Shape;118;p1"/>
          <p:cNvGrpSpPr/>
          <p:nvPr/>
        </p:nvGrpSpPr>
        <p:grpSpPr>
          <a:xfrm>
            <a:off x="100" y="42112091"/>
            <a:ext cx="9829149" cy="691341"/>
            <a:chOff x="0" y="-38100"/>
            <a:chExt cx="784800" cy="55200"/>
          </a:xfrm>
        </p:grpSpPr>
        <p:sp>
          <p:nvSpPr>
            <p:cNvPr id="119" name="Google Shape;119;p1"/>
            <p:cNvSpPr/>
            <p:nvPr/>
          </p:nvSpPr>
          <p:spPr>
            <a:xfrm>
              <a:off x="0" y="0"/>
              <a:ext cx="784752" cy="17068"/>
            </a:xfrm>
            <a:custGeom>
              <a:avLst/>
              <a:gdLst/>
              <a:ahLst/>
              <a:cxnLst/>
              <a:rect l="l" t="t" r="r" b="b"/>
              <a:pathLst>
                <a:path w="784752" h="17068" extrusionOk="0">
                  <a:moveTo>
                    <a:pt x="0" y="0"/>
                  </a:moveTo>
                  <a:lnTo>
                    <a:pt x="784752" y="0"/>
                  </a:lnTo>
                  <a:lnTo>
                    <a:pt x="784752" y="17068"/>
                  </a:lnTo>
                  <a:lnTo>
                    <a:pt x="0" y="17068"/>
                  </a:lnTo>
                  <a:close/>
                </a:path>
              </a:pathLst>
            </a:custGeom>
            <a:solidFill>
              <a:srgbClr val="232625"/>
            </a:solidFill>
            <a:ln>
              <a:noFill/>
            </a:ln>
          </p:spPr>
        </p:sp>
        <p:sp>
          <p:nvSpPr>
            <p:cNvPr id="120" name="Google Shape;120;p1"/>
            <p:cNvSpPr txBox="1"/>
            <p:nvPr/>
          </p:nvSpPr>
          <p:spPr>
            <a:xfrm>
              <a:off x="0" y="-38100"/>
              <a:ext cx="784800" cy="55200"/>
            </a:xfrm>
            <a:prstGeom prst="rect">
              <a:avLst/>
            </a:prstGeom>
            <a:noFill/>
            <a:ln>
              <a:noFill/>
            </a:ln>
          </p:spPr>
          <p:txBody>
            <a:bodyPr spcFirstLastPara="1" wrap="square" lIns="77850" tIns="77850" rIns="77850" bIns="77850" anchor="ctr" anchorCtr="0">
              <a:noAutofit/>
            </a:bodyPr>
            <a:lstStyle/>
            <a:p>
              <a:pPr marL="0" marR="0" lvl="0" indent="0" algn="ctr" rtl="0">
                <a:lnSpc>
                  <a:spcPct val="100777"/>
                </a:lnSpc>
                <a:spcBef>
                  <a:spcPts val="0"/>
                </a:spcBef>
                <a:spcAft>
                  <a:spcPts val="0"/>
                </a:spcAft>
                <a:buClr>
                  <a:schemeClr val="dk1"/>
                </a:buClr>
                <a:buSzPts val="2980"/>
                <a:buFont typeface="Calibri"/>
                <a:buNone/>
              </a:pPr>
              <a:endParaRPr sz="2980" b="0" i="0" u="none" strike="noStrike" cap="none">
                <a:solidFill>
                  <a:srgbClr val="000000"/>
                </a:solidFill>
                <a:latin typeface="Calibri"/>
                <a:ea typeface="Calibri"/>
                <a:cs typeface="Calibri"/>
                <a:sym typeface="Calibri"/>
              </a:endParaRPr>
            </a:p>
          </p:txBody>
        </p:sp>
      </p:grpSp>
      <p:grpSp>
        <p:nvGrpSpPr>
          <p:cNvPr id="121" name="Google Shape;121;p1"/>
          <p:cNvGrpSpPr/>
          <p:nvPr/>
        </p:nvGrpSpPr>
        <p:grpSpPr>
          <a:xfrm>
            <a:off x="20445836" y="42112091"/>
            <a:ext cx="9829149" cy="691341"/>
            <a:chOff x="0" y="-38100"/>
            <a:chExt cx="784800" cy="55200"/>
          </a:xfrm>
        </p:grpSpPr>
        <p:sp>
          <p:nvSpPr>
            <p:cNvPr id="122" name="Google Shape;122;p1"/>
            <p:cNvSpPr/>
            <p:nvPr/>
          </p:nvSpPr>
          <p:spPr>
            <a:xfrm>
              <a:off x="0" y="0"/>
              <a:ext cx="784752" cy="17068"/>
            </a:xfrm>
            <a:custGeom>
              <a:avLst/>
              <a:gdLst/>
              <a:ahLst/>
              <a:cxnLst/>
              <a:rect l="l" t="t" r="r" b="b"/>
              <a:pathLst>
                <a:path w="784752" h="17068" extrusionOk="0">
                  <a:moveTo>
                    <a:pt x="0" y="0"/>
                  </a:moveTo>
                  <a:lnTo>
                    <a:pt x="784752" y="0"/>
                  </a:lnTo>
                  <a:lnTo>
                    <a:pt x="784752" y="17068"/>
                  </a:lnTo>
                  <a:lnTo>
                    <a:pt x="0" y="17068"/>
                  </a:lnTo>
                  <a:close/>
                </a:path>
              </a:pathLst>
            </a:custGeom>
            <a:solidFill>
              <a:srgbClr val="46A96C"/>
            </a:solidFill>
            <a:ln>
              <a:noFill/>
            </a:ln>
          </p:spPr>
        </p:sp>
        <p:sp>
          <p:nvSpPr>
            <p:cNvPr id="123" name="Google Shape;123;p1"/>
            <p:cNvSpPr txBox="1"/>
            <p:nvPr/>
          </p:nvSpPr>
          <p:spPr>
            <a:xfrm>
              <a:off x="0" y="-38100"/>
              <a:ext cx="784800" cy="55200"/>
            </a:xfrm>
            <a:prstGeom prst="rect">
              <a:avLst/>
            </a:prstGeom>
            <a:noFill/>
            <a:ln>
              <a:noFill/>
            </a:ln>
          </p:spPr>
          <p:txBody>
            <a:bodyPr spcFirstLastPara="1" wrap="square" lIns="77850" tIns="77850" rIns="77850" bIns="77850" anchor="ctr" anchorCtr="0">
              <a:noAutofit/>
            </a:bodyPr>
            <a:lstStyle/>
            <a:p>
              <a:pPr marL="0" marR="0" lvl="0" indent="0" algn="ctr" rtl="0">
                <a:lnSpc>
                  <a:spcPct val="100777"/>
                </a:lnSpc>
                <a:spcBef>
                  <a:spcPts val="0"/>
                </a:spcBef>
                <a:spcAft>
                  <a:spcPts val="0"/>
                </a:spcAft>
                <a:buClr>
                  <a:schemeClr val="dk1"/>
                </a:buClr>
                <a:buSzPts val="2980"/>
                <a:buFont typeface="Calibri"/>
                <a:buNone/>
              </a:pPr>
              <a:endParaRPr sz="2980" b="0" i="0" u="none" strike="noStrike" cap="none">
                <a:solidFill>
                  <a:srgbClr val="000000"/>
                </a:solidFill>
                <a:latin typeface="Calibri"/>
                <a:ea typeface="Calibri"/>
                <a:cs typeface="Calibri"/>
                <a:sym typeface="Calibri"/>
              </a:endParaRPr>
            </a:p>
          </p:txBody>
        </p:sp>
      </p:grpSp>
      <p:pic>
        <p:nvPicPr>
          <p:cNvPr id="129" name="Google Shape;129;p1"/>
          <p:cNvPicPr preferRelativeResize="0"/>
          <p:nvPr/>
        </p:nvPicPr>
        <p:blipFill>
          <a:blip r:embed="rId4">
            <a:alphaModFix/>
          </a:blip>
          <a:stretch>
            <a:fillRect/>
          </a:stretch>
        </p:blipFill>
        <p:spPr>
          <a:xfrm>
            <a:off x="25793600" y="605923"/>
            <a:ext cx="3791369" cy="1323450"/>
          </a:xfrm>
          <a:prstGeom prst="rect">
            <a:avLst/>
          </a:prstGeom>
          <a:noFill/>
          <a:ln>
            <a:noFill/>
          </a:ln>
        </p:spPr>
      </p:pic>
      <p:sp>
        <p:nvSpPr>
          <p:cNvPr id="2" name="Rectangle 1"/>
          <p:cNvSpPr/>
          <p:nvPr/>
        </p:nvSpPr>
        <p:spPr>
          <a:xfrm>
            <a:off x="416587" y="16113740"/>
            <a:ext cx="29591527" cy="4524315"/>
          </a:xfrm>
          <a:prstGeom prst="rect">
            <a:avLst/>
          </a:prstGeom>
        </p:spPr>
        <p:txBody>
          <a:bodyPr wrap="square">
            <a:spAutoFit/>
          </a:bodyPr>
          <a:lstStyle/>
          <a:p>
            <a:r>
              <a:rPr lang="en-US" dirty="0"/>
              <a:t> </a:t>
            </a:r>
            <a:r>
              <a:rPr lang="en-US" sz="3600" dirty="0"/>
              <a:t>Pre and post intervention audit was done. Patient level data was reviewed and abstracted from medical records, surface environmental swabs from disinfected </a:t>
            </a:r>
            <a:r>
              <a:rPr lang="en-US" sz="3600" dirty="0" smtClean="0"/>
              <a:t>equ</a:t>
            </a:r>
            <a:r>
              <a:rPr lang="en-US" sz="3600" dirty="0"/>
              <a:t>r</a:t>
            </a:r>
            <a:r>
              <a:rPr lang="en-US" sz="3600" dirty="0" smtClean="0"/>
              <a:t>ipment's</a:t>
            </a:r>
            <a:r>
              <a:rPr lang="en-US" sz="3600" dirty="0"/>
              <a:t>, instruments and surroundings collected, hand hygiene practices among the health </a:t>
            </a:r>
            <a:r>
              <a:rPr lang="en-US" sz="3600" dirty="0" smtClean="0"/>
              <a:t>workers audited, </a:t>
            </a:r>
            <a:r>
              <a:rPr lang="en-US" sz="3600" dirty="0"/>
              <a:t>instrument </a:t>
            </a:r>
            <a:r>
              <a:rPr lang="en-US" sz="3600" dirty="0" smtClean="0"/>
              <a:t>reprocessing </a:t>
            </a:r>
            <a:r>
              <a:rPr lang="en-US" sz="3600" dirty="0"/>
              <a:t>of reusable medical equipment and environmental cleaning, laboratory based microbiology culture of collected samples,</a:t>
            </a:r>
          </a:p>
          <a:p>
            <a:r>
              <a:rPr lang="en-US" sz="3600" dirty="0"/>
              <a:t> Pre- and Post- IPC audit conducted using the facility IPC audit tool. Continuous Quality Improvement (CQI) model application was adopted to design and implement targeted interventions. .</a:t>
            </a:r>
          </a:p>
          <a:p>
            <a:r>
              <a:rPr lang="en-US" sz="3600" dirty="0"/>
              <a:t> Following identification of </a:t>
            </a:r>
            <a:r>
              <a:rPr lang="en-US" sz="3600" dirty="0" smtClean="0"/>
              <a:t>gaps pre intervention, </a:t>
            </a:r>
            <a:r>
              <a:rPr lang="en-US" sz="3600" dirty="0"/>
              <a:t>a multipronged intervention strategy was implemented, including staff training, provision of IPC supplies, infrastructure improvements, enhanced environmental cleaning, visitor restriction, and weekly supervision </a:t>
            </a:r>
          </a:p>
          <a:p>
            <a:r>
              <a:rPr lang="en-US" sz="3600" dirty="0"/>
              <a:t>Data was </a:t>
            </a:r>
            <a:r>
              <a:rPr lang="en-US" sz="3600" dirty="0" smtClean="0"/>
              <a:t>summarized and analyzed using </a:t>
            </a:r>
            <a:r>
              <a:rPr lang="en-US" sz="3600" dirty="0"/>
              <a:t>Microsoft Excel.</a:t>
            </a:r>
          </a:p>
        </p:txBody>
      </p:sp>
      <p:pic>
        <p:nvPicPr>
          <p:cNvPr id="45" name="Picture 44"/>
          <p:cNvPicPr>
            <a:picLocks noChangeAspect="1"/>
          </p:cNvPicPr>
          <p:nvPr/>
        </p:nvPicPr>
        <p:blipFill>
          <a:blip r:embed="rId5"/>
          <a:stretch>
            <a:fillRect/>
          </a:stretch>
        </p:blipFill>
        <p:spPr>
          <a:xfrm>
            <a:off x="761892" y="26045435"/>
            <a:ext cx="14027534" cy="5725942"/>
          </a:xfrm>
          <a:prstGeom prst="rect">
            <a:avLst/>
          </a:prstGeom>
        </p:spPr>
      </p:pic>
      <p:pic>
        <p:nvPicPr>
          <p:cNvPr id="4" name="Picture 3"/>
          <p:cNvPicPr>
            <a:picLocks noChangeAspect="1"/>
          </p:cNvPicPr>
          <p:nvPr/>
        </p:nvPicPr>
        <p:blipFill>
          <a:blip r:embed="rId6"/>
          <a:stretch>
            <a:fillRect/>
          </a:stretch>
        </p:blipFill>
        <p:spPr>
          <a:xfrm>
            <a:off x="761890" y="22057147"/>
            <a:ext cx="9466728" cy="2448424"/>
          </a:xfrm>
          <a:prstGeom prst="rect">
            <a:avLst/>
          </a:prstGeom>
        </p:spPr>
      </p:pic>
      <p:pic>
        <p:nvPicPr>
          <p:cNvPr id="47" name="Picture 1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118924" y="40915779"/>
            <a:ext cx="4166094" cy="1466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 name="Picture 1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340674" y="40880034"/>
            <a:ext cx="4166094" cy="1466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p:cNvPicPr>
            <a:picLocks noChangeAspect="1"/>
          </p:cNvPicPr>
          <p:nvPr/>
        </p:nvPicPr>
        <p:blipFill>
          <a:blip r:embed="rId8"/>
          <a:stretch>
            <a:fillRect/>
          </a:stretch>
        </p:blipFill>
        <p:spPr>
          <a:xfrm>
            <a:off x="762822" y="31306332"/>
            <a:ext cx="13597021" cy="7149969"/>
          </a:xfrm>
          <a:prstGeom prst="rect">
            <a:avLst/>
          </a:prstGeom>
        </p:spPr>
      </p:pic>
      <p:pic>
        <p:nvPicPr>
          <p:cNvPr id="49" name="Picture 1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325764" y="392323"/>
            <a:ext cx="4590635" cy="1466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theme1.xml><?xml version="1.0" encoding="utf-8"?>
<a:theme xmlns:a="http://schemas.openxmlformats.org/drawingml/2006/main" name="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775</TotalTime>
  <Words>558</Words>
  <Application>Microsoft Office PowerPoint</Application>
  <PresentationFormat>Custom</PresentationFormat>
  <Paragraphs>28</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Times New Roman</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Cooper, Nik</dc:creator>
  <cp:lastModifiedBy>Windows User</cp:lastModifiedBy>
  <cp:revision>24</cp:revision>
  <dcterms:created xsi:type="dcterms:W3CDTF">2018-08-09T14:20:14Z</dcterms:created>
  <dcterms:modified xsi:type="dcterms:W3CDTF">2026-04-27T05:17:35Z</dcterms:modified>
</cp:coreProperties>
</file>